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comments/comment1.xml" ContentType="application/vnd.openxmlformats-officedocument.presentationml.comments+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48" r:id="rId1"/>
    <p:sldMasterId id="2147483660" r:id="rId2"/>
  </p:sldMasterIdLst>
  <p:notesMasterIdLst>
    <p:notesMasterId r:id="rId18"/>
  </p:notesMasterIdLst>
  <p:sldIdLst>
    <p:sldId id="256" r:id="rId3"/>
    <p:sldId id="257" r:id="rId4"/>
    <p:sldId id="258" r:id="rId5"/>
    <p:sldId id="259" r:id="rId6"/>
    <p:sldId id="260" r:id="rId7"/>
    <p:sldId id="261" r:id="rId8"/>
    <p:sldId id="262" r:id="rId9"/>
    <p:sldId id="263" r:id="rId10"/>
    <p:sldId id="264" r:id="rId11"/>
    <p:sldId id="265" r:id="rId12"/>
    <p:sldId id="266" r:id="rId13"/>
    <p:sldId id="267" r:id="rId14"/>
    <p:sldId id="268" r:id="rId15"/>
    <p:sldId id="269" r:id="rId16"/>
    <p:sldId id="271"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23" roundtripDataSignature="AMtx7mhezitAwc+VkhNpOIG9AZPQDmGAqw=="/>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0" name="Microsoft Office User" initials="" lastIdx="1" clrIdx="0"/>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679CE697-D6A5-4FDB-BAA6-4C11E9955456}">
  <a:tblStyle styleId="{679CE697-D6A5-4FDB-BAA6-4C11E995545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A0F73EDC-D94F-44FF-B797-AD2BF9F8F48F}" styleName="Table_1">
    <a:wholeTbl>
      <a:tcTxStyle b="off" i="off">
        <a:font>
          <a:latin typeface="Calibri"/>
          <a:ea typeface="Calibri"/>
          <a:cs typeface="Calibri"/>
        </a:font>
        <a:schemeClr val="dk1"/>
      </a:tcTxStyle>
      <a:tcStyle>
        <a:tcBdr>
          <a:left>
            <a:ln w="12700" cap="flat" cmpd="sng">
              <a:solidFill>
                <a:schemeClr val="accent5"/>
              </a:solidFill>
              <a:prstDash val="solid"/>
              <a:round/>
              <a:headEnd type="none" w="sm" len="sm"/>
              <a:tailEnd type="none" w="sm" len="sm"/>
            </a:ln>
          </a:left>
          <a:right>
            <a:ln w="12700" cap="flat" cmpd="sng">
              <a:solidFill>
                <a:schemeClr val="accent5"/>
              </a:solidFill>
              <a:prstDash val="solid"/>
              <a:round/>
              <a:headEnd type="none" w="sm" len="sm"/>
              <a:tailEnd type="none" w="sm" len="sm"/>
            </a:ln>
          </a:right>
          <a:top>
            <a:ln w="12700" cap="flat" cmpd="sng">
              <a:solidFill>
                <a:schemeClr val="accent5"/>
              </a:solidFill>
              <a:prstDash val="solid"/>
              <a:round/>
              <a:headEnd type="none" w="sm" len="sm"/>
              <a:tailEnd type="none" w="sm" len="sm"/>
            </a:ln>
          </a:top>
          <a:bottom>
            <a:ln w="12700" cap="flat" cmpd="sng">
              <a:solidFill>
                <a:schemeClr val="accent5"/>
              </a:solidFill>
              <a:prstDash val="solid"/>
              <a:round/>
              <a:headEnd type="none" w="sm" len="sm"/>
              <a:tailEnd type="none" w="sm" len="sm"/>
            </a:ln>
          </a:bottom>
          <a:insideH>
            <a:ln w="12700" cap="flat" cmpd="sng">
              <a:solidFill>
                <a:schemeClr val="accent5"/>
              </a:solidFill>
              <a:prstDash val="solid"/>
              <a:round/>
              <a:headEnd type="none" w="sm" len="sm"/>
              <a:tailEnd type="none" w="sm" len="sm"/>
            </a:ln>
          </a:insideH>
          <a:insideV>
            <a:ln w="9525" cap="flat" cmpd="sng">
              <a:solidFill>
                <a:srgbClr val="000000">
                  <a:alpha val="0"/>
                </a:srgbClr>
              </a:solidFill>
              <a:prstDash val="solid"/>
              <a:round/>
              <a:headEnd type="none" w="sm" len="sm"/>
              <a:tailEnd type="none" w="sm" len="sm"/>
            </a:ln>
          </a:insideV>
        </a:tcBdr>
        <a:fill>
          <a:solidFill>
            <a:schemeClr val="lt1"/>
          </a:solidFill>
        </a:fill>
      </a:tcStyle>
    </a:wholeTbl>
    <a:band1H>
      <a:tcTxStyle/>
      <a:tcStyle>
        <a:tcBdr/>
        <a:fill>
          <a:solidFill>
            <a:srgbClr val="E9EFF7"/>
          </a:solidFill>
        </a:fill>
      </a:tcStyle>
    </a:band1H>
    <a:band2H>
      <a:tcTxStyle/>
      <a:tcStyle>
        <a:tcBdr/>
      </a:tcStyle>
    </a:band2H>
    <a:band1V>
      <a:tcTxStyle/>
      <a:tcStyle>
        <a:tcBdr/>
        <a:fill>
          <a:solidFill>
            <a:srgbClr val="E9EFF7"/>
          </a:solidFill>
        </a:fill>
      </a:tcStyle>
    </a:band1V>
    <a:band2V>
      <a:tcTxStyle/>
      <a:tcStyle>
        <a:tcBdr/>
      </a:tcStyle>
    </a:band2V>
    <a:lastCol>
      <a:tcTxStyle b="on" i="off"/>
      <a:tcStyle>
        <a:tcBdr/>
      </a:tcStyle>
    </a:lastCol>
    <a:firstCol>
      <a:tcTxStyle b="on" i="off"/>
      <a:tcStyle>
        <a:tcBdr/>
      </a:tcStyle>
    </a:firstCol>
    <a:lastRow>
      <a:tcTxStyle b="on" i="off"/>
      <a:tcStyle>
        <a:tcBdr>
          <a:top>
            <a:ln w="50800" cap="flat" cmpd="sng">
              <a:solidFill>
                <a:schemeClr val="accent5"/>
              </a:solidFill>
              <a:prstDash val="solid"/>
              <a:round/>
              <a:headEnd type="none" w="sm" len="sm"/>
              <a:tailEnd type="none" w="sm" len="sm"/>
            </a:ln>
          </a:top>
        </a:tcBdr>
        <a:fill>
          <a:solidFill>
            <a:schemeClr val="l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fill>
          <a:solidFill>
            <a:schemeClr val="accent5"/>
          </a:solidFill>
        </a:fill>
      </a:tcStyle>
    </a:firstRow>
    <a:neCell>
      <a:tcTxStyle/>
      <a:tcStyle>
        <a:tcBdr/>
      </a:tcStyle>
    </a:neCell>
    <a:nwCell>
      <a:tcTxStyle/>
      <a:tcStyle>
        <a:tcBdr/>
      </a:tcStyle>
    </a:nwCell>
  </a:tblStyle>
  <a:tblStyle styleId="{0731A676-B443-4515-92AD-D942D20ABC38}" styleName="Table_2">
    <a:wholeTbl>
      <a:tcTxStyle b="off" i="off">
        <a:font>
          <a:latin typeface="Calibri"/>
          <a:ea typeface="Calibri"/>
          <a:cs typeface="Calibri"/>
        </a:font>
        <a:schemeClr val="dk1"/>
      </a:tcTxStyle>
      <a:tcStyle>
        <a:tcBdr>
          <a:left>
            <a:ln w="12700" cap="flat" cmpd="sng">
              <a:solidFill>
                <a:schemeClr val="lt1"/>
              </a:solidFill>
              <a:prstDash val="solid"/>
              <a:round/>
              <a:headEnd type="none" w="sm" len="sm"/>
              <a:tailEnd type="none" w="sm" len="sm"/>
            </a:ln>
          </a:left>
          <a:right>
            <a:ln w="12700" cap="flat" cmpd="sng">
              <a:solidFill>
                <a:schemeClr val="lt1"/>
              </a:solidFill>
              <a:prstDash val="solid"/>
              <a:round/>
              <a:headEnd type="none" w="sm" len="sm"/>
              <a:tailEnd type="none" w="sm" len="sm"/>
            </a:ln>
          </a:right>
          <a:top>
            <a:ln w="12700" cap="flat" cmpd="sng">
              <a:solidFill>
                <a:schemeClr val="lt1"/>
              </a:solidFill>
              <a:prstDash val="solid"/>
              <a:round/>
              <a:headEnd type="none" w="sm" len="sm"/>
              <a:tailEnd type="none" w="sm" len="sm"/>
            </a:ln>
          </a:top>
          <a:bottom>
            <a:ln w="12700" cap="flat" cmpd="sng">
              <a:solidFill>
                <a:schemeClr val="lt1"/>
              </a:solidFill>
              <a:prstDash val="solid"/>
              <a:round/>
              <a:headEnd type="none" w="sm" len="sm"/>
              <a:tailEnd type="none" w="sm" len="sm"/>
            </a:ln>
          </a:bottom>
          <a:insideH>
            <a:ln w="12700" cap="flat" cmpd="sng">
              <a:solidFill>
                <a:schemeClr val="lt1"/>
              </a:solidFill>
              <a:prstDash val="solid"/>
              <a:round/>
              <a:headEnd type="none" w="sm" len="sm"/>
              <a:tailEnd type="none" w="sm" len="sm"/>
            </a:ln>
          </a:insideH>
          <a:insideV>
            <a:ln w="12700" cap="flat" cmpd="sng">
              <a:solidFill>
                <a:schemeClr val="lt1"/>
              </a:solidFill>
              <a:prstDash val="solid"/>
              <a:round/>
              <a:headEnd type="none" w="sm" len="sm"/>
              <a:tailEnd type="none" w="sm" len="sm"/>
            </a:ln>
          </a:insideV>
        </a:tcBdr>
        <a:fill>
          <a:solidFill>
            <a:srgbClr val="E8EBF5"/>
          </a:solidFill>
        </a:fill>
      </a:tcStyle>
    </a:wholeTbl>
    <a:band1H>
      <a:tcTxStyle/>
      <a:tcStyle>
        <a:tcBdr/>
        <a:fill>
          <a:solidFill>
            <a:srgbClr val="CDD4EA"/>
          </a:solidFill>
        </a:fill>
      </a:tcStyle>
    </a:band1H>
    <a:band2H>
      <a:tcTxStyle/>
      <a:tcStyle>
        <a:tcBdr/>
      </a:tcStyle>
    </a:band2H>
    <a:band1V>
      <a:tcTxStyle/>
      <a:tcStyle>
        <a:tcBdr/>
        <a:fill>
          <a:solidFill>
            <a:srgbClr val="CDD4EA"/>
          </a:solidFill>
        </a:fill>
      </a:tcStyle>
    </a:band1V>
    <a:band2V>
      <a:tcTxStyle/>
      <a:tcStyle>
        <a:tcBdr/>
      </a:tcStyle>
    </a:band2V>
    <a:lastCol>
      <a:tcTxStyle b="on" i="off">
        <a:font>
          <a:latin typeface="Calibri"/>
          <a:ea typeface="Calibri"/>
          <a:cs typeface="Calibri"/>
        </a:font>
        <a:schemeClr val="lt1"/>
      </a:tcTxStyle>
      <a:tcStyle>
        <a:tcBdr/>
        <a:fill>
          <a:solidFill>
            <a:schemeClr val="accent1"/>
          </a:solidFill>
        </a:fill>
      </a:tcStyle>
    </a:lastCol>
    <a:firstCol>
      <a:tcTxStyle b="on" i="off">
        <a:font>
          <a:latin typeface="Calibri"/>
          <a:ea typeface="Calibri"/>
          <a:cs typeface="Calibri"/>
        </a:font>
        <a:schemeClr val="lt1"/>
      </a:tcTxStyle>
      <a:tcStyle>
        <a:tcBdr/>
        <a:fill>
          <a:solidFill>
            <a:schemeClr val="accent1"/>
          </a:solidFill>
        </a:fill>
      </a:tcStyle>
    </a:firstCol>
    <a:lastRow>
      <a:tcTxStyle b="on" i="off">
        <a:font>
          <a:latin typeface="Calibri"/>
          <a:ea typeface="Calibri"/>
          <a:cs typeface="Calibri"/>
        </a:font>
        <a:schemeClr val="lt1"/>
      </a:tcTxStyle>
      <a:tcStyle>
        <a:tcBdr>
          <a:top>
            <a:ln w="38100" cap="flat" cmpd="sng">
              <a:solidFill>
                <a:schemeClr val="lt1"/>
              </a:solidFill>
              <a:prstDash val="solid"/>
              <a:round/>
              <a:headEnd type="none" w="sm" len="sm"/>
              <a:tailEnd type="none" w="sm" len="sm"/>
            </a:ln>
          </a:top>
        </a:tcBdr>
        <a:fill>
          <a:solidFill>
            <a:schemeClr val="accent1"/>
          </a:solidFill>
        </a:fill>
      </a:tcStyle>
    </a:lastRow>
    <a:seCell>
      <a:tcTxStyle/>
      <a:tcStyle>
        <a:tcBdr/>
      </a:tcStyle>
    </a:seCell>
    <a:swCell>
      <a:tcTxStyle/>
      <a:tcStyle>
        <a:tcBdr/>
      </a:tcStyle>
    </a:swCell>
    <a:firstRow>
      <a:tcTxStyle b="on" i="off">
        <a:font>
          <a:latin typeface="Calibri"/>
          <a:ea typeface="Calibri"/>
          <a:cs typeface="Calibri"/>
        </a:font>
        <a:schemeClr val="lt1"/>
      </a:tcTxStyle>
      <a:tcStyle>
        <a:tcBdr>
          <a:bottom>
            <a:ln w="38100" cap="flat" cmpd="sng">
              <a:solidFill>
                <a:schemeClr val="lt1"/>
              </a:solidFill>
              <a:prstDash val="solid"/>
              <a:round/>
              <a:headEnd type="none" w="sm" len="sm"/>
              <a:tailEnd type="none" w="sm" len="sm"/>
            </a:ln>
          </a:bottom>
        </a:tcBdr>
        <a:fill>
          <a:solidFill>
            <a:schemeClr val="accent1"/>
          </a:solidFill>
        </a:fill>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74"/>
  </p:normalViewPr>
  <p:slideViewPr>
    <p:cSldViewPr snapToGrid="0" snapToObjects="1">
      <p:cViewPr varScale="1">
        <p:scale>
          <a:sx n="124" d="100"/>
          <a:sy n="124" d="100"/>
        </p:scale>
        <p:origin x="6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notesMaster" Target="notesMasters/notesMaster1.xml"/><Relationship Id="rId26" Type="http://schemas.openxmlformats.org/officeDocument/2006/relationships/viewProps" Target="viewProp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commentAuthors" Target="commentAuthors.xml"/><Relationship Id="rId5" Type="http://schemas.openxmlformats.org/officeDocument/2006/relationships/slide" Target="slides/slide3.xml"/><Relationship Id="rId15" Type="http://schemas.openxmlformats.org/officeDocument/2006/relationships/slide" Target="slides/slide13.xml"/><Relationship Id="rId23" Type="http://customschemas.google.com/relationships/presentationmetadata" Target="metadata"/><Relationship Id="rId28" Type="http://schemas.openxmlformats.org/officeDocument/2006/relationships/tableStyles" Target="tableStyle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7" Type="http://schemas.openxmlformats.org/officeDocument/2006/relationships/theme" Target="theme/theme1.xml"/></Relationships>
</file>

<file path=ppt/comments/comment1.xml><?xml version="1.0" encoding="utf-8"?>
<p:cmLst xmlns:a="http://schemas.openxmlformats.org/drawingml/2006/main" xmlns:r="http://schemas.openxmlformats.org/officeDocument/2006/relationships" xmlns:p="http://schemas.openxmlformats.org/presentationml/2006/main">
  <p:cm authorId="0" dt="2019-05-31T07:26:24.513" idx="1">
    <p:pos x="10" y="10"/>
    <p:text/>
    <p:extLst>
      <p:ext uri="{C676402C-5697-4E1C-873F-D02D1690AC5C}">
        <p15:threadingInfo xmlns:p15="http://schemas.microsoft.com/office/powerpoint/2012/main" timeZoneBias="0"/>
      </p:ext>
      <p:ext uri="http://customooxmlschemas.google.com/">
        <go:slidesCustomData xmlns:go="http://customooxmlschemas.google.com/"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commentPostId="AAAADCcks5c"/>
      </p:ext>
    </p:extLst>
  </p:cm>
</p:cmLst>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p10: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03" name="Google Shape;203;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1: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1" name="Google Shape;211;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6"/>
        <p:cNvGrpSpPr/>
        <p:nvPr/>
      </p:nvGrpSpPr>
      <p:grpSpPr>
        <a:xfrm>
          <a:off x="0" y="0"/>
          <a:ext cx="0" cy="0"/>
          <a:chOff x="0" y="0"/>
          <a:chExt cx="0" cy="0"/>
        </a:xfrm>
      </p:grpSpPr>
      <p:sp>
        <p:nvSpPr>
          <p:cNvPr id="217" name="Google Shape;217;p1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18" name="Google Shape;218;p1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19" name="Google Shape;219;p1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12</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27" name="Google Shape;227;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28" name="Google Shape;228;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13</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
        <p:cNvGrpSpPr/>
        <p:nvPr/>
      </p:nvGrpSpPr>
      <p:grpSpPr>
        <a:xfrm>
          <a:off x="0" y="0"/>
          <a:ext cx="0" cy="0"/>
          <a:chOff x="0" y="0"/>
          <a:chExt cx="0" cy="0"/>
        </a:xfrm>
      </p:grpSpPr>
      <p:sp>
        <p:nvSpPr>
          <p:cNvPr id="239" name="Google Shape;239;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40" name="Google Shape;240;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241" name="Google Shape;241;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14</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59924640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
        <p:cNvGrpSpPr/>
        <p:nvPr/>
      </p:nvGrpSpPr>
      <p:grpSpPr>
        <a:xfrm>
          <a:off x="0" y="0"/>
          <a:ext cx="0" cy="0"/>
          <a:chOff x="0" y="0"/>
          <a:chExt cx="0" cy="0"/>
        </a:xfrm>
      </p:grpSpPr>
      <p:sp>
        <p:nvSpPr>
          <p:cNvPr id="103" name="Google Shape;103;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04" name="Google Shape;104;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2</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
        <p:cNvGrpSpPr/>
        <p:nvPr/>
      </p:nvGrpSpPr>
      <p:grpSpPr>
        <a:xfrm>
          <a:off x="0" y="0"/>
          <a:ext cx="0" cy="0"/>
          <a:chOff x="0" y="0"/>
          <a:chExt cx="0" cy="0"/>
        </a:xfrm>
      </p:grpSpPr>
      <p:sp>
        <p:nvSpPr>
          <p:cNvPr id="114" name="Google Shape;114;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15" name="Google Shape;115;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r>
              <a:rPr lang="en-US" sz="1200" b="0" i="0">
                <a:solidFill>
                  <a:schemeClr val="dk1"/>
                </a:solidFill>
                <a:latin typeface="Calibri"/>
                <a:ea typeface="Calibri"/>
                <a:cs typeface="Calibri"/>
                <a:sym typeface="Calibri"/>
              </a:rPr>
              <a:t>Major outdoor air pollutants include ozone, particle matter, sulfur Dioxide, carbon monoxide, and nitrogen oxides</a:t>
            </a:r>
            <a:endParaRPr/>
          </a:p>
          <a:p>
            <a:pPr marL="0" lvl="0" indent="0" algn="l" rtl="0">
              <a:spcBef>
                <a:spcPts val="0"/>
              </a:spcBef>
              <a:spcAft>
                <a:spcPts val="0"/>
              </a:spcAft>
              <a:buNone/>
            </a:pPr>
            <a:r>
              <a:rPr lang="en-US" sz="1200" b="0" i="0">
                <a:solidFill>
                  <a:schemeClr val="dk1"/>
                </a:solidFill>
                <a:latin typeface="Calibri"/>
                <a:ea typeface="Calibri"/>
                <a:cs typeface="Calibri"/>
                <a:sym typeface="Calibri"/>
              </a:rPr>
              <a:t>Some air pollutants can trigger adverse health problems, including respiratory disease, heart disease, lung cancer, brain damage, liver damage and kidney damage. For instance, it has been reported that fine particulate (P M 2.5) and sulfur-oxide related pollution are associated with lung cancer and cardiopulmonary mortality </a:t>
            </a:r>
            <a:endParaRPr/>
          </a:p>
          <a:p>
            <a:pPr marL="0" lvl="0" indent="0" algn="l" rtl="0">
              <a:spcBef>
                <a:spcPts val="0"/>
              </a:spcBef>
              <a:spcAft>
                <a:spcPts val="0"/>
              </a:spcAft>
              <a:buNone/>
            </a:pPr>
            <a:endParaRPr/>
          </a:p>
        </p:txBody>
      </p:sp>
      <p:sp>
        <p:nvSpPr>
          <p:cNvPr id="116" name="Google Shape;116;p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3</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
        <p:cNvGrpSpPr/>
        <p:nvPr/>
      </p:nvGrpSpPr>
      <p:grpSpPr>
        <a:xfrm>
          <a:off x="0" y="0"/>
          <a:ext cx="0" cy="0"/>
          <a:chOff x="0" y="0"/>
          <a:chExt cx="0" cy="0"/>
        </a:xfrm>
      </p:grpSpPr>
      <p:sp>
        <p:nvSpPr>
          <p:cNvPr id="122" name="Google Shape;122;p4: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3" name="Google Shape;123;p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5: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1" name="Google Shape;141;p5: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p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48" name="Google Shape;148;p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9" name="Google Shape;149;p6: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6</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5"/>
        <p:cNvGrpSpPr/>
        <p:nvPr/>
      </p:nvGrpSpPr>
      <p:grpSpPr>
        <a:xfrm>
          <a:off x="0" y="0"/>
          <a:ext cx="0" cy="0"/>
          <a:chOff x="0" y="0"/>
          <a:chExt cx="0" cy="0"/>
        </a:xfrm>
      </p:grpSpPr>
      <p:sp>
        <p:nvSpPr>
          <p:cNvPr id="156" name="Google Shape;156;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57" name="Google Shape;157;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marR="0" lvl="0" indent="0" algn="l" rtl="0">
              <a:lnSpc>
                <a:spcPct val="100000"/>
              </a:lnSpc>
              <a:spcBef>
                <a:spcPts val="0"/>
              </a:spcBef>
              <a:spcAft>
                <a:spcPts val="0"/>
              </a:spcAft>
              <a:buClr>
                <a:schemeClr val="dk1"/>
              </a:buClr>
              <a:buSzPts val="1200"/>
              <a:buFont typeface="Calibri"/>
              <a:buNone/>
            </a:pPr>
            <a:r>
              <a:rPr lang="en-US"/>
              <a:t>Distributed computing provides high reliability by replicating data and saving copies into other machines or storing data dependencies Therefore, distributed systems enable us to process data in a fast, reliable and cost-efficient way</a:t>
            </a:r>
            <a:endParaRPr/>
          </a:p>
          <a:p>
            <a:pPr marL="0" lvl="0" indent="0" algn="l" rtl="0">
              <a:spcBef>
                <a:spcPts val="0"/>
              </a:spcBef>
              <a:spcAft>
                <a:spcPts val="0"/>
              </a:spcAft>
              <a:buNone/>
            </a:pPr>
            <a:endParaRPr/>
          </a:p>
        </p:txBody>
      </p:sp>
      <p:sp>
        <p:nvSpPr>
          <p:cNvPr id="158" name="Google Shape;158;p7: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7</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5"/>
        <p:cNvGrpSpPr/>
        <p:nvPr/>
      </p:nvGrpSpPr>
      <p:grpSpPr>
        <a:xfrm>
          <a:off x="0" y="0"/>
          <a:ext cx="0" cy="0"/>
          <a:chOff x="0" y="0"/>
          <a:chExt cx="0" cy="0"/>
        </a:xfrm>
      </p:grpSpPr>
      <p:sp>
        <p:nvSpPr>
          <p:cNvPr id="176" name="Google Shape;176;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77" name="Google Shape;177;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78" name="Google Shape;178;p8: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spcBef>
                <a:spcPts val="0"/>
              </a:spcBef>
              <a:spcAft>
                <a:spcPts val="0"/>
              </a:spcAft>
              <a:buNone/>
            </a:pPr>
            <a:fld id="{00000000-1234-1234-1234-123412341234}" type="slidenum">
              <a:rPr lang="en-US"/>
              <a:t>8</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p9:notes"/>
          <p:cNvSpPr txBox="1">
            <a:spLocks noGrp="1"/>
          </p:cNvSpPr>
          <p:nvPr>
            <p:ph type="body" idx="1"/>
          </p:nvPr>
        </p:nvSpPr>
        <p:spPr>
          <a:xfrm>
            <a:off x="685800" y="4400550"/>
            <a:ext cx="5486400" cy="360045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97" name="Google Shape;197;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17"/>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rmAutofit/>
          </a:bodyPr>
          <a:lstStyle>
            <a:lvl1pPr lvl="0" algn="ctr">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17"/>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a:endParaRPr/>
          </a:p>
        </p:txBody>
      </p:sp>
      <p:sp>
        <p:nvSpPr>
          <p:cNvPr id="18" name="Google Shape;18;p1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1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2"/>
        <p:cNvGrpSpPr/>
        <p:nvPr/>
      </p:nvGrpSpPr>
      <p:grpSpPr>
        <a:xfrm>
          <a:off x="0" y="0"/>
          <a:ext cx="0" cy="0"/>
          <a:chOff x="0" y="0"/>
          <a:chExt cx="0" cy="0"/>
        </a:xfrm>
      </p:grpSpPr>
      <p:sp>
        <p:nvSpPr>
          <p:cNvPr id="73" name="Google Shape;73;p2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4" name="Google Shape;74;p28"/>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75" name="Google Shape;75;p2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6" name="Google Shape;76;p2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7" name="Google Shape;77;p2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8"/>
        <p:cNvGrpSpPr/>
        <p:nvPr/>
      </p:nvGrpSpPr>
      <p:grpSpPr>
        <a:xfrm>
          <a:off x="0" y="0"/>
          <a:ext cx="0" cy="0"/>
          <a:chOff x="0" y="0"/>
          <a:chExt cx="0" cy="0"/>
        </a:xfrm>
      </p:grpSpPr>
      <p:sp>
        <p:nvSpPr>
          <p:cNvPr id="79" name="Google Shape;79;p29"/>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0" name="Google Shape;80;p29"/>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81" name="Google Shape;81;p2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2" name="Google Shape;82;p2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3" name="Google Shape;83;p2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90"/>
        <p:cNvGrpSpPr/>
        <p:nvPr/>
      </p:nvGrpSpPr>
      <p:grpSpPr>
        <a:xfrm>
          <a:off x="0" y="0"/>
          <a:ext cx="0" cy="0"/>
          <a:chOff x="0" y="0"/>
          <a:chExt cx="0" cy="0"/>
        </a:xfrm>
      </p:grpSpPr>
      <p:sp>
        <p:nvSpPr>
          <p:cNvPr id="91" name="Google Shape;91;p20"/>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lt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92" name="Google Shape;92;p20"/>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lt1"/>
              </a:buClr>
              <a:buSzPts val="1800"/>
              <a:buChar char="•"/>
              <a:defRPr/>
            </a:lvl1pPr>
            <a:lvl2pPr marL="914400" lvl="1" indent="-342900" algn="l">
              <a:lnSpc>
                <a:spcPct val="90000"/>
              </a:lnSpc>
              <a:spcBef>
                <a:spcPts val="500"/>
              </a:spcBef>
              <a:spcAft>
                <a:spcPts val="0"/>
              </a:spcAft>
              <a:buClr>
                <a:schemeClr val="lt1"/>
              </a:buClr>
              <a:buSzPts val="1800"/>
              <a:buChar char="•"/>
              <a:defRPr/>
            </a:lvl2pPr>
            <a:lvl3pPr marL="1371600" lvl="2" indent="-342900" algn="l">
              <a:lnSpc>
                <a:spcPct val="90000"/>
              </a:lnSpc>
              <a:spcBef>
                <a:spcPts val="500"/>
              </a:spcBef>
              <a:spcAft>
                <a:spcPts val="0"/>
              </a:spcAft>
              <a:buClr>
                <a:schemeClr val="lt1"/>
              </a:buClr>
              <a:buSzPts val="1800"/>
              <a:buChar char="•"/>
              <a:defRPr/>
            </a:lvl3pPr>
            <a:lvl4pPr marL="1828800" lvl="3" indent="-342900" algn="l">
              <a:lnSpc>
                <a:spcPct val="90000"/>
              </a:lnSpc>
              <a:spcBef>
                <a:spcPts val="500"/>
              </a:spcBef>
              <a:spcAft>
                <a:spcPts val="0"/>
              </a:spcAft>
              <a:buClr>
                <a:schemeClr val="lt1"/>
              </a:buClr>
              <a:buSzPts val="1800"/>
              <a:buChar char="•"/>
              <a:defRPr/>
            </a:lvl4pPr>
            <a:lvl5pPr marL="2286000" lvl="4" indent="-342900" algn="l">
              <a:lnSpc>
                <a:spcPct val="90000"/>
              </a:lnSpc>
              <a:spcBef>
                <a:spcPts val="500"/>
              </a:spcBef>
              <a:spcAft>
                <a:spcPts val="0"/>
              </a:spcAft>
              <a:buClr>
                <a:schemeClr val="lt1"/>
              </a:buClr>
              <a:buSzPts val="1800"/>
              <a:buChar char="•"/>
              <a:defRPr/>
            </a:lvl5pPr>
            <a:lvl6pPr marL="2743200" lvl="5" indent="-342900" algn="l">
              <a:lnSpc>
                <a:spcPct val="90000"/>
              </a:lnSpc>
              <a:spcBef>
                <a:spcPts val="500"/>
              </a:spcBef>
              <a:spcAft>
                <a:spcPts val="0"/>
              </a:spcAft>
              <a:buClr>
                <a:schemeClr val="lt1"/>
              </a:buClr>
              <a:buSzPts val="1800"/>
              <a:buChar char="•"/>
              <a:defRPr/>
            </a:lvl6pPr>
            <a:lvl7pPr marL="3200400" lvl="6" indent="-342900" algn="l">
              <a:lnSpc>
                <a:spcPct val="90000"/>
              </a:lnSpc>
              <a:spcBef>
                <a:spcPts val="500"/>
              </a:spcBef>
              <a:spcAft>
                <a:spcPts val="0"/>
              </a:spcAft>
              <a:buClr>
                <a:schemeClr val="lt1"/>
              </a:buClr>
              <a:buSzPts val="1800"/>
              <a:buChar char="•"/>
              <a:defRPr/>
            </a:lvl7pPr>
            <a:lvl8pPr marL="3657600" lvl="7" indent="-342900" algn="l">
              <a:lnSpc>
                <a:spcPct val="90000"/>
              </a:lnSpc>
              <a:spcBef>
                <a:spcPts val="500"/>
              </a:spcBef>
              <a:spcAft>
                <a:spcPts val="0"/>
              </a:spcAft>
              <a:buClr>
                <a:schemeClr val="lt1"/>
              </a:buClr>
              <a:buSzPts val="1800"/>
              <a:buChar char="•"/>
              <a:defRPr/>
            </a:lvl8pPr>
            <a:lvl9pPr marL="4114800" lvl="8" indent="-342900" algn="l">
              <a:lnSpc>
                <a:spcPct val="90000"/>
              </a:lnSpc>
              <a:spcBef>
                <a:spcPts val="500"/>
              </a:spcBef>
              <a:spcAft>
                <a:spcPts val="0"/>
              </a:spcAft>
              <a:buClr>
                <a:schemeClr val="lt1"/>
              </a:buClr>
              <a:buSzPts val="1800"/>
              <a:buChar char="•"/>
              <a:defRPr/>
            </a:lvl9pPr>
          </a:lstStyle>
          <a:p>
            <a:endParaRPr/>
          </a:p>
        </p:txBody>
      </p:sp>
      <p:sp>
        <p:nvSpPr>
          <p:cNvPr id="93" name="Google Shape;93;p2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4" name="Google Shape;94;p2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95" name="Google Shape;95;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1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1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24" name="Google Shape;24;p1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1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21"/>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6000"/>
              <a:buFont typeface="Calibri"/>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21"/>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rgbClr val="888888"/>
              </a:buClr>
              <a:buSzPts val="2400"/>
              <a:buNone/>
              <a:defRPr sz="2400">
                <a:solidFill>
                  <a:srgbClr val="888888"/>
                </a:solidFill>
              </a:defRPr>
            </a:lvl1pPr>
            <a:lvl2pPr marL="914400" lvl="1" indent="-228600" algn="l">
              <a:lnSpc>
                <a:spcPct val="90000"/>
              </a:lnSpc>
              <a:spcBef>
                <a:spcPts val="500"/>
              </a:spcBef>
              <a:spcAft>
                <a:spcPts val="0"/>
              </a:spcAft>
              <a:buClr>
                <a:srgbClr val="888888"/>
              </a:buClr>
              <a:buSzPts val="2000"/>
              <a:buNone/>
              <a:defRPr sz="2000">
                <a:solidFill>
                  <a:srgbClr val="888888"/>
                </a:solidFill>
              </a:defRPr>
            </a:lvl2pPr>
            <a:lvl3pPr marL="1371600" lvl="2" indent="-228600" algn="l">
              <a:lnSpc>
                <a:spcPct val="90000"/>
              </a:lnSpc>
              <a:spcBef>
                <a:spcPts val="500"/>
              </a:spcBef>
              <a:spcAft>
                <a:spcPts val="0"/>
              </a:spcAft>
              <a:buClr>
                <a:srgbClr val="888888"/>
              </a:buClr>
              <a:buSzPts val="1800"/>
              <a:buNone/>
              <a:defRPr sz="1800">
                <a:solidFill>
                  <a:srgbClr val="888888"/>
                </a:solidFill>
              </a:defRPr>
            </a:lvl3pPr>
            <a:lvl4pPr marL="1828800" lvl="3" indent="-228600" algn="l">
              <a:lnSpc>
                <a:spcPct val="90000"/>
              </a:lnSpc>
              <a:spcBef>
                <a:spcPts val="500"/>
              </a:spcBef>
              <a:spcAft>
                <a:spcPts val="0"/>
              </a:spcAft>
              <a:buClr>
                <a:srgbClr val="888888"/>
              </a:buClr>
              <a:buSzPts val="1600"/>
              <a:buNone/>
              <a:defRPr sz="1600">
                <a:solidFill>
                  <a:srgbClr val="888888"/>
                </a:solidFill>
              </a:defRPr>
            </a:lvl4pPr>
            <a:lvl5pPr marL="2286000" lvl="4" indent="-228600" algn="l">
              <a:lnSpc>
                <a:spcPct val="90000"/>
              </a:lnSpc>
              <a:spcBef>
                <a:spcPts val="500"/>
              </a:spcBef>
              <a:spcAft>
                <a:spcPts val="0"/>
              </a:spcAft>
              <a:buClr>
                <a:srgbClr val="888888"/>
              </a:buClr>
              <a:buSzPts val="1600"/>
              <a:buNone/>
              <a:defRPr sz="1600">
                <a:solidFill>
                  <a:srgbClr val="888888"/>
                </a:solidFill>
              </a:defRPr>
            </a:lvl5pPr>
            <a:lvl6pPr marL="2743200" lvl="5" indent="-228600" algn="l">
              <a:lnSpc>
                <a:spcPct val="90000"/>
              </a:lnSpc>
              <a:spcBef>
                <a:spcPts val="500"/>
              </a:spcBef>
              <a:spcAft>
                <a:spcPts val="0"/>
              </a:spcAft>
              <a:buClr>
                <a:srgbClr val="888888"/>
              </a:buClr>
              <a:buSzPts val="1600"/>
              <a:buNone/>
              <a:defRPr sz="1600">
                <a:solidFill>
                  <a:srgbClr val="888888"/>
                </a:solidFill>
              </a:defRPr>
            </a:lvl6pPr>
            <a:lvl7pPr marL="3200400" lvl="6" indent="-228600" algn="l">
              <a:lnSpc>
                <a:spcPct val="90000"/>
              </a:lnSpc>
              <a:spcBef>
                <a:spcPts val="500"/>
              </a:spcBef>
              <a:spcAft>
                <a:spcPts val="0"/>
              </a:spcAft>
              <a:buClr>
                <a:srgbClr val="888888"/>
              </a:buClr>
              <a:buSzPts val="1600"/>
              <a:buNone/>
              <a:defRPr sz="1600">
                <a:solidFill>
                  <a:srgbClr val="888888"/>
                </a:solidFill>
              </a:defRPr>
            </a:lvl7pPr>
            <a:lvl8pPr marL="3657600" lvl="7" indent="-228600" algn="l">
              <a:lnSpc>
                <a:spcPct val="90000"/>
              </a:lnSpc>
              <a:spcBef>
                <a:spcPts val="500"/>
              </a:spcBef>
              <a:spcAft>
                <a:spcPts val="0"/>
              </a:spcAft>
              <a:buClr>
                <a:srgbClr val="888888"/>
              </a:buClr>
              <a:buSzPts val="1600"/>
              <a:buNone/>
              <a:defRPr sz="1600">
                <a:solidFill>
                  <a:srgbClr val="888888"/>
                </a:solidFill>
              </a:defRPr>
            </a:lvl8pPr>
            <a:lvl9pPr marL="4114800" lvl="8" indent="-228600" algn="l">
              <a:lnSpc>
                <a:spcPct val="90000"/>
              </a:lnSpc>
              <a:spcBef>
                <a:spcPts val="500"/>
              </a:spcBef>
              <a:spcAft>
                <a:spcPts val="0"/>
              </a:spcAft>
              <a:buClr>
                <a:srgbClr val="888888"/>
              </a:buClr>
              <a:buSzPts val="1600"/>
              <a:buNone/>
              <a:defRPr sz="1600">
                <a:solidFill>
                  <a:srgbClr val="888888"/>
                </a:solidFill>
              </a:defRPr>
            </a:lvl9pPr>
          </a:lstStyle>
          <a:p>
            <a:endParaRPr/>
          </a:p>
        </p:txBody>
      </p:sp>
      <p:sp>
        <p:nvSpPr>
          <p:cNvPr id="30" name="Google Shape;30;p2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2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22"/>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22"/>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6" name="Google Shape;36;p22"/>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37" name="Google Shape;37;p2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2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23"/>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23"/>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3" name="Google Shape;43;p23"/>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4" name="Google Shape;44;p23"/>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rmAutofit/>
          </a:bodyPr>
          <a:lstStyle>
            <a:lvl1pPr marL="457200" lvl="0" indent="-228600" algn="l">
              <a:lnSpc>
                <a:spcPct val="90000"/>
              </a:lnSpc>
              <a:spcBef>
                <a:spcPts val="1000"/>
              </a:spcBef>
              <a:spcAft>
                <a:spcPts val="0"/>
              </a:spcAft>
              <a:buClr>
                <a:schemeClr val="dk1"/>
              </a:buClr>
              <a:buSzPts val="2400"/>
              <a:buNone/>
              <a:defRPr sz="2400" b="1"/>
            </a:lvl1pPr>
            <a:lvl2pPr marL="914400" lvl="1" indent="-228600" algn="l">
              <a:lnSpc>
                <a:spcPct val="90000"/>
              </a:lnSpc>
              <a:spcBef>
                <a:spcPts val="500"/>
              </a:spcBef>
              <a:spcAft>
                <a:spcPts val="0"/>
              </a:spcAft>
              <a:buClr>
                <a:schemeClr val="dk1"/>
              </a:buClr>
              <a:buSzPts val="2000"/>
              <a:buNone/>
              <a:defRPr sz="2000" b="1"/>
            </a:lvl2pPr>
            <a:lvl3pPr marL="1371600" lvl="2" indent="-228600" algn="l">
              <a:lnSpc>
                <a:spcPct val="90000"/>
              </a:lnSpc>
              <a:spcBef>
                <a:spcPts val="500"/>
              </a:spcBef>
              <a:spcAft>
                <a:spcPts val="0"/>
              </a:spcAft>
              <a:buClr>
                <a:schemeClr val="dk1"/>
              </a:buClr>
              <a:buSzPts val="1800"/>
              <a:buNone/>
              <a:defRPr sz="1800" b="1"/>
            </a:lvl3pPr>
            <a:lvl4pPr marL="1828800" lvl="3" indent="-228600" algn="l">
              <a:lnSpc>
                <a:spcPct val="90000"/>
              </a:lnSpc>
              <a:spcBef>
                <a:spcPts val="500"/>
              </a:spcBef>
              <a:spcAft>
                <a:spcPts val="0"/>
              </a:spcAft>
              <a:buClr>
                <a:schemeClr val="dk1"/>
              </a:buClr>
              <a:buSzPts val="1600"/>
              <a:buNone/>
              <a:defRPr sz="1600" b="1"/>
            </a:lvl4pPr>
            <a:lvl5pPr marL="2286000" lvl="4" indent="-228600" algn="l">
              <a:lnSpc>
                <a:spcPct val="90000"/>
              </a:lnSpc>
              <a:spcBef>
                <a:spcPts val="500"/>
              </a:spcBef>
              <a:spcAft>
                <a:spcPts val="0"/>
              </a:spcAft>
              <a:buClr>
                <a:schemeClr val="dk1"/>
              </a:buClr>
              <a:buSzPts val="1600"/>
              <a:buNone/>
              <a:defRPr sz="1600" b="1"/>
            </a:lvl5pPr>
            <a:lvl6pPr marL="2743200" lvl="5" indent="-228600" algn="l">
              <a:lnSpc>
                <a:spcPct val="90000"/>
              </a:lnSpc>
              <a:spcBef>
                <a:spcPts val="500"/>
              </a:spcBef>
              <a:spcAft>
                <a:spcPts val="0"/>
              </a:spcAft>
              <a:buClr>
                <a:schemeClr val="dk1"/>
              </a:buClr>
              <a:buSzPts val="1600"/>
              <a:buNone/>
              <a:defRPr sz="1600" b="1"/>
            </a:lvl6pPr>
            <a:lvl7pPr marL="3200400" lvl="6" indent="-228600" algn="l">
              <a:lnSpc>
                <a:spcPct val="90000"/>
              </a:lnSpc>
              <a:spcBef>
                <a:spcPts val="500"/>
              </a:spcBef>
              <a:spcAft>
                <a:spcPts val="0"/>
              </a:spcAft>
              <a:buClr>
                <a:schemeClr val="dk1"/>
              </a:buClr>
              <a:buSzPts val="1600"/>
              <a:buNone/>
              <a:defRPr sz="1600" b="1"/>
            </a:lvl7pPr>
            <a:lvl8pPr marL="3657600" lvl="7" indent="-228600" algn="l">
              <a:lnSpc>
                <a:spcPct val="90000"/>
              </a:lnSpc>
              <a:spcBef>
                <a:spcPts val="500"/>
              </a:spcBef>
              <a:spcAft>
                <a:spcPts val="0"/>
              </a:spcAft>
              <a:buClr>
                <a:schemeClr val="dk1"/>
              </a:buClr>
              <a:buSzPts val="1600"/>
              <a:buNone/>
              <a:defRPr sz="1600" b="1"/>
            </a:lvl8pPr>
            <a:lvl9pPr marL="4114800" lvl="8" indent="-228600" algn="l">
              <a:lnSpc>
                <a:spcPct val="90000"/>
              </a:lnSpc>
              <a:spcBef>
                <a:spcPts val="500"/>
              </a:spcBef>
              <a:spcAft>
                <a:spcPts val="0"/>
              </a:spcAft>
              <a:buClr>
                <a:schemeClr val="dk1"/>
              </a:buClr>
              <a:buSzPts val="1600"/>
              <a:buNone/>
              <a:defRPr sz="1600" b="1"/>
            </a:lvl9pPr>
          </a:lstStyle>
          <a:p>
            <a:endParaRPr/>
          </a:p>
        </p:txBody>
      </p:sp>
      <p:sp>
        <p:nvSpPr>
          <p:cNvPr id="45" name="Google Shape;45;p23"/>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rmAutofit/>
          </a:bodyPr>
          <a:lstStyle>
            <a:lvl1pPr marL="457200" lvl="0" indent="-342900" algn="l">
              <a:lnSpc>
                <a:spcPct val="90000"/>
              </a:lnSpc>
              <a:spcBef>
                <a:spcPts val="1000"/>
              </a:spcBef>
              <a:spcAft>
                <a:spcPts val="0"/>
              </a:spcAft>
              <a:buClr>
                <a:schemeClr val="dk1"/>
              </a:buClr>
              <a:buSzPts val="1800"/>
              <a:buChar char="•"/>
              <a:defRPr/>
            </a:lvl1pPr>
            <a:lvl2pPr marL="914400" lvl="1" indent="-342900" algn="l">
              <a:lnSpc>
                <a:spcPct val="90000"/>
              </a:lnSpc>
              <a:spcBef>
                <a:spcPts val="500"/>
              </a:spcBef>
              <a:spcAft>
                <a:spcPts val="0"/>
              </a:spcAft>
              <a:buClr>
                <a:schemeClr val="dk1"/>
              </a:buClr>
              <a:buSzPts val="1800"/>
              <a:buChar char="•"/>
              <a:defRPr/>
            </a:lvl2pPr>
            <a:lvl3pPr marL="1371600" lvl="2" indent="-342900" algn="l">
              <a:lnSpc>
                <a:spcPct val="90000"/>
              </a:lnSpc>
              <a:spcBef>
                <a:spcPts val="500"/>
              </a:spcBef>
              <a:spcAft>
                <a:spcPts val="0"/>
              </a:spcAft>
              <a:buClr>
                <a:schemeClr val="dk1"/>
              </a:buClr>
              <a:buSzPts val="1800"/>
              <a:buChar char="•"/>
              <a:defRPr/>
            </a:lvl3pPr>
            <a:lvl4pPr marL="1828800" lvl="3" indent="-342900" algn="l">
              <a:lnSpc>
                <a:spcPct val="90000"/>
              </a:lnSpc>
              <a:spcBef>
                <a:spcPts val="500"/>
              </a:spcBef>
              <a:spcAft>
                <a:spcPts val="0"/>
              </a:spcAft>
              <a:buClr>
                <a:schemeClr val="dk1"/>
              </a:buClr>
              <a:buSzPts val="1800"/>
              <a:buChar char="•"/>
              <a:defRPr/>
            </a:lvl4pPr>
            <a:lvl5pPr marL="2286000" lvl="4" indent="-342900" algn="l">
              <a:lnSpc>
                <a:spcPct val="90000"/>
              </a:lnSpc>
              <a:spcBef>
                <a:spcPts val="500"/>
              </a:spcBef>
              <a:spcAft>
                <a:spcPts val="0"/>
              </a:spcAft>
              <a:buClr>
                <a:schemeClr val="dk1"/>
              </a:buClr>
              <a:buSzPts val="1800"/>
              <a:buChar char="•"/>
              <a:defRPr/>
            </a:lvl5pPr>
            <a:lvl6pPr marL="2743200" lvl="5" indent="-342900" algn="l">
              <a:lnSpc>
                <a:spcPct val="90000"/>
              </a:lnSpc>
              <a:spcBef>
                <a:spcPts val="500"/>
              </a:spcBef>
              <a:spcAft>
                <a:spcPts val="0"/>
              </a:spcAft>
              <a:buClr>
                <a:schemeClr val="dk1"/>
              </a:buClr>
              <a:buSzPts val="1800"/>
              <a:buChar char="•"/>
              <a:defRPr/>
            </a:lvl6pPr>
            <a:lvl7pPr marL="3200400" lvl="6" indent="-342900" algn="l">
              <a:lnSpc>
                <a:spcPct val="90000"/>
              </a:lnSpc>
              <a:spcBef>
                <a:spcPts val="500"/>
              </a:spcBef>
              <a:spcAft>
                <a:spcPts val="0"/>
              </a:spcAft>
              <a:buClr>
                <a:schemeClr val="dk1"/>
              </a:buClr>
              <a:buSzPts val="1800"/>
              <a:buChar char="•"/>
              <a:defRPr/>
            </a:lvl7pPr>
            <a:lvl8pPr marL="3657600" lvl="7" indent="-342900" algn="l">
              <a:lnSpc>
                <a:spcPct val="90000"/>
              </a:lnSpc>
              <a:spcBef>
                <a:spcPts val="500"/>
              </a:spcBef>
              <a:spcAft>
                <a:spcPts val="0"/>
              </a:spcAft>
              <a:buClr>
                <a:schemeClr val="dk1"/>
              </a:buClr>
              <a:buSzPts val="1800"/>
              <a:buChar char="•"/>
              <a:defRPr/>
            </a:lvl8pPr>
            <a:lvl9pPr marL="4114800" lvl="8" indent="-342900" algn="l">
              <a:lnSpc>
                <a:spcPct val="90000"/>
              </a:lnSpc>
              <a:spcBef>
                <a:spcPts val="500"/>
              </a:spcBef>
              <a:spcAft>
                <a:spcPts val="0"/>
              </a:spcAft>
              <a:buClr>
                <a:schemeClr val="dk1"/>
              </a:buClr>
              <a:buSzPts val="1800"/>
              <a:buChar char="•"/>
              <a:defRPr/>
            </a:lvl9pPr>
          </a:lstStyle>
          <a:p>
            <a:endParaRPr/>
          </a:p>
        </p:txBody>
      </p:sp>
      <p:sp>
        <p:nvSpPr>
          <p:cNvPr id="46" name="Google Shape;46;p2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2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2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2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2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2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2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4"/>
        <p:cNvGrpSpPr/>
        <p:nvPr/>
      </p:nvGrpSpPr>
      <p:grpSpPr>
        <a:xfrm>
          <a:off x="0" y="0"/>
          <a:ext cx="0" cy="0"/>
          <a:chOff x="0" y="0"/>
          <a:chExt cx="0" cy="0"/>
        </a:xfrm>
      </p:grpSpPr>
      <p:sp>
        <p:nvSpPr>
          <p:cNvPr id="55" name="Google Shape;55;p2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2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7" name="Google Shape;57;p2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8"/>
        <p:cNvGrpSpPr/>
        <p:nvPr/>
      </p:nvGrpSpPr>
      <p:grpSpPr>
        <a:xfrm>
          <a:off x="0" y="0"/>
          <a:ext cx="0" cy="0"/>
          <a:chOff x="0" y="0"/>
          <a:chExt cx="0" cy="0"/>
        </a:xfrm>
      </p:grpSpPr>
      <p:sp>
        <p:nvSpPr>
          <p:cNvPr id="59" name="Google Shape;59;p26"/>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0" name="Google Shape;60;p26"/>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L="457200" lvl="0" indent="-431800" algn="l">
              <a:lnSpc>
                <a:spcPct val="90000"/>
              </a:lnSpc>
              <a:spcBef>
                <a:spcPts val="1000"/>
              </a:spcBef>
              <a:spcAft>
                <a:spcPts val="0"/>
              </a:spcAft>
              <a:buClr>
                <a:schemeClr val="dk1"/>
              </a:buClr>
              <a:buSzPts val="3200"/>
              <a:buChar char="•"/>
              <a:defRPr sz="3200"/>
            </a:lvl1pPr>
            <a:lvl2pPr marL="914400" lvl="1" indent="-406400" algn="l">
              <a:lnSpc>
                <a:spcPct val="90000"/>
              </a:lnSpc>
              <a:spcBef>
                <a:spcPts val="500"/>
              </a:spcBef>
              <a:spcAft>
                <a:spcPts val="0"/>
              </a:spcAft>
              <a:buClr>
                <a:schemeClr val="dk1"/>
              </a:buClr>
              <a:buSzPts val="2800"/>
              <a:buChar char="•"/>
              <a:defRPr sz="2800"/>
            </a:lvl2pPr>
            <a:lvl3pPr marL="1371600" lvl="2" indent="-381000" algn="l">
              <a:lnSpc>
                <a:spcPct val="90000"/>
              </a:lnSpc>
              <a:spcBef>
                <a:spcPts val="500"/>
              </a:spcBef>
              <a:spcAft>
                <a:spcPts val="0"/>
              </a:spcAft>
              <a:buClr>
                <a:schemeClr val="dk1"/>
              </a:buClr>
              <a:buSzPts val="2400"/>
              <a:buChar char="•"/>
              <a:defRPr sz="2400"/>
            </a:lvl3pPr>
            <a:lvl4pPr marL="1828800" lvl="3" indent="-355600" algn="l">
              <a:lnSpc>
                <a:spcPct val="90000"/>
              </a:lnSpc>
              <a:spcBef>
                <a:spcPts val="500"/>
              </a:spcBef>
              <a:spcAft>
                <a:spcPts val="0"/>
              </a:spcAft>
              <a:buClr>
                <a:schemeClr val="dk1"/>
              </a:buClr>
              <a:buSzPts val="2000"/>
              <a:buChar char="•"/>
              <a:defRPr sz="2000"/>
            </a:lvl4pPr>
            <a:lvl5pPr marL="2286000" lvl="4" indent="-355600" algn="l">
              <a:lnSpc>
                <a:spcPct val="90000"/>
              </a:lnSpc>
              <a:spcBef>
                <a:spcPts val="500"/>
              </a:spcBef>
              <a:spcAft>
                <a:spcPts val="0"/>
              </a:spcAft>
              <a:buClr>
                <a:schemeClr val="dk1"/>
              </a:buClr>
              <a:buSzPts val="2000"/>
              <a:buChar char="•"/>
              <a:defRPr sz="2000"/>
            </a:lvl5pPr>
            <a:lvl6pPr marL="2743200" lvl="5" indent="-355600" algn="l">
              <a:lnSpc>
                <a:spcPct val="90000"/>
              </a:lnSpc>
              <a:spcBef>
                <a:spcPts val="500"/>
              </a:spcBef>
              <a:spcAft>
                <a:spcPts val="0"/>
              </a:spcAft>
              <a:buClr>
                <a:schemeClr val="dk1"/>
              </a:buClr>
              <a:buSzPts val="2000"/>
              <a:buChar char="•"/>
              <a:defRPr sz="2000"/>
            </a:lvl6pPr>
            <a:lvl7pPr marL="3200400" lvl="6" indent="-355600" algn="l">
              <a:lnSpc>
                <a:spcPct val="90000"/>
              </a:lnSpc>
              <a:spcBef>
                <a:spcPts val="500"/>
              </a:spcBef>
              <a:spcAft>
                <a:spcPts val="0"/>
              </a:spcAft>
              <a:buClr>
                <a:schemeClr val="dk1"/>
              </a:buClr>
              <a:buSzPts val="2000"/>
              <a:buChar char="•"/>
              <a:defRPr sz="2000"/>
            </a:lvl7pPr>
            <a:lvl8pPr marL="3657600" lvl="7" indent="-355600" algn="l">
              <a:lnSpc>
                <a:spcPct val="90000"/>
              </a:lnSpc>
              <a:spcBef>
                <a:spcPts val="500"/>
              </a:spcBef>
              <a:spcAft>
                <a:spcPts val="0"/>
              </a:spcAft>
              <a:buClr>
                <a:schemeClr val="dk1"/>
              </a:buClr>
              <a:buSzPts val="2000"/>
              <a:buChar char="•"/>
              <a:defRPr sz="2000"/>
            </a:lvl8pPr>
            <a:lvl9pPr marL="4114800" lvl="8" indent="-355600" algn="l">
              <a:lnSpc>
                <a:spcPct val="90000"/>
              </a:lnSpc>
              <a:spcBef>
                <a:spcPts val="500"/>
              </a:spcBef>
              <a:spcAft>
                <a:spcPts val="0"/>
              </a:spcAft>
              <a:buClr>
                <a:schemeClr val="dk1"/>
              </a:buClr>
              <a:buSzPts val="2000"/>
              <a:buChar char="•"/>
              <a:defRPr sz="2000"/>
            </a:lvl9pPr>
          </a:lstStyle>
          <a:p>
            <a:endParaRPr/>
          </a:p>
        </p:txBody>
      </p:sp>
      <p:sp>
        <p:nvSpPr>
          <p:cNvPr id="61" name="Google Shape;61;p26"/>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2" name="Google Shape;62;p2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3" name="Google Shape;63;p2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4" name="Google Shape;64;p2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5"/>
        <p:cNvGrpSpPr/>
        <p:nvPr/>
      </p:nvGrpSpPr>
      <p:grpSpPr>
        <a:xfrm>
          <a:off x="0" y="0"/>
          <a:ext cx="0" cy="0"/>
          <a:chOff x="0" y="0"/>
          <a:chExt cx="0" cy="0"/>
        </a:xfrm>
      </p:grpSpPr>
      <p:sp>
        <p:nvSpPr>
          <p:cNvPr id="66" name="Google Shape;66;p27"/>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rmAutofit/>
          </a:bodyPr>
          <a:lstStyle>
            <a:lvl1pPr lvl="0" algn="l">
              <a:lnSpc>
                <a:spcPct val="90000"/>
              </a:lnSpc>
              <a:spcBef>
                <a:spcPts val="0"/>
              </a:spcBef>
              <a:spcAft>
                <a:spcPts val="0"/>
              </a:spcAft>
              <a:buClr>
                <a:schemeClr val="dk1"/>
              </a:buClr>
              <a:buSzPts val="3200"/>
              <a:buFont typeface="Calibri"/>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7" name="Google Shape;67;p27"/>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normAutofit/>
          </a:bodyPr>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68" name="Google Shape;68;p27"/>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rmAutofit/>
          </a:bodyPr>
          <a:lstStyle>
            <a:lvl1pPr marL="457200" lvl="0" indent="-228600" algn="l">
              <a:lnSpc>
                <a:spcPct val="90000"/>
              </a:lnSpc>
              <a:spcBef>
                <a:spcPts val="1000"/>
              </a:spcBef>
              <a:spcAft>
                <a:spcPts val="0"/>
              </a:spcAft>
              <a:buClr>
                <a:schemeClr val="dk1"/>
              </a:buClr>
              <a:buSzPts val="1600"/>
              <a:buNone/>
              <a:defRPr sz="1600"/>
            </a:lvl1pPr>
            <a:lvl2pPr marL="914400" lvl="1" indent="-228600" algn="l">
              <a:lnSpc>
                <a:spcPct val="90000"/>
              </a:lnSpc>
              <a:spcBef>
                <a:spcPts val="500"/>
              </a:spcBef>
              <a:spcAft>
                <a:spcPts val="0"/>
              </a:spcAft>
              <a:buClr>
                <a:schemeClr val="dk1"/>
              </a:buClr>
              <a:buSzPts val="1400"/>
              <a:buNone/>
              <a:defRPr sz="1400"/>
            </a:lvl2pPr>
            <a:lvl3pPr marL="1371600" lvl="2" indent="-228600" algn="l">
              <a:lnSpc>
                <a:spcPct val="90000"/>
              </a:lnSpc>
              <a:spcBef>
                <a:spcPts val="500"/>
              </a:spcBef>
              <a:spcAft>
                <a:spcPts val="0"/>
              </a:spcAft>
              <a:buClr>
                <a:schemeClr val="dk1"/>
              </a:buClr>
              <a:buSzPts val="1200"/>
              <a:buNone/>
              <a:defRPr sz="1200"/>
            </a:lvl3pPr>
            <a:lvl4pPr marL="1828800" lvl="3" indent="-228600" algn="l">
              <a:lnSpc>
                <a:spcPct val="90000"/>
              </a:lnSpc>
              <a:spcBef>
                <a:spcPts val="500"/>
              </a:spcBef>
              <a:spcAft>
                <a:spcPts val="0"/>
              </a:spcAft>
              <a:buClr>
                <a:schemeClr val="dk1"/>
              </a:buClr>
              <a:buSzPts val="1000"/>
              <a:buNone/>
              <a:defRPr sz="1000"/>
            </a:lvl4pPr>
            <a:lvl5pPr marL="2286000" lvl="4" indent="-228600" algn="l">
              <a:lnSpc>
                <a:spcPct val="90000"/>
              </a:lnSpc>
              <a:spcBef>
                <a:spcPts val="500"/>
              </a:spcBef>
              <a:spcAft>
                <a:spcPts val="0"/>
              </a:spcAft>
              <a:buClr>
                <a:schemeClr val="dk1"/>
              </a:buClr>
              <a:buSzPts val="1000"/>
              <a:buNone/>
              <a:defRPr sz="1000"/>
            </a:lvl5pPr>
            <a:lvl6pPr marL="2743200" lvl="5" indent="-228600" algn="l">
              <a:lnSpc>
                <a:spcPct val="90000"/>
              </a:lnSpc>
              <a:spcBef>
                <a:spcPts val="500"/>
              </a:spcBef>
              <a:spcAft>
                <a:spcPts val="0"/>
              </a:spcAft>
              <a:buClr>
                <a:schemeClr val="dk1"/>
              </a:buClr>
              <a:buSzPts val="1000"/>
              <a:buNone/>
              <a:defRPr sz="1000"/>
            </a:lvl6pPr>
            <a:lvl7pPr marL="3200400" lvl="6" indent="-228600" algn="l">
              <a:lnSpc>
                <a:spcPct val="90000"/>
              </a:lnSpc>
              <a:spcBef>
                <a:spcPts val="500"/>
              </a:spcBef>
              <a:spcAft>
                <a:spcPts val="0"/>
              </a:spcAft>
              <a:buClr>
                <a:schemeClr val="dk1"/>
              </a:buClr>
              <a:buSzPts val="1000"/>
              <a:buNone/>
              <a:defRPr sz="1000"/>
            </a:lvl7pPr>
            <a:lvl8pPr marL="3657600" lvl="7" indent="-228600" algn="l">
              <a:lnSpc>
                <a:spcPct val="90000"/>
              </a:lnSpc>
              <a:spcBef>
                <a:spcPts val="500"/>
              </a:spcBef>
              <a:spcAft>
                <a:spcPts val="0"/>
              </a:spcAft>
              <a:buClr>
                <a:schemeClr val="dk1"/>
              </a:buClr>
              <a:buSzPts val="1000"/>
              <a:buNone/>
              <a:defRPr sz="1000"/>
            </a:lvl8pPr>
            <a:lvl9pPr marL="4114800" lvl="8" indent="-228600" algn="l">
              <a:lnSpc>
                <a:spcPct val="90000"/>
              </a:lnSpc>
              <a:spcBef>
                <a:spcPts val="500"/>
              </a:spcBef>
              <a:spcAft>
                <a:spcPts val="0"/>
              </a:spcAft>
              <a:buClr>
                <a:schemeClr val="dk1"/>
              </a:buClr>
              <a:buSzPts val="1000"/>
              <a:buNone/>
              <a:defRPr sz="1000"/>
            </a:lvl9pPr>
          </a:lstStyle>
          <a:p>
            <a:endParaRPr/>
          </a:p>
        </p:txBody>
      </p:sp>
      <p:sp>
        <p:nvSpPr>
          <p:cNvPr id="69" name="Google Shape;69;p2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0" name="Google Shape;70;p2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1" name="Google Shape;71;p2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1" name="Google Shape;11;p16"/>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dk1"/>
        </a:solidFill>
        <a:effectLst/>
      </p:bgPr>
    </p:bg>
    <p:spTree>
      <p:nvGrpSpPr>
        <p:cNvPr id="1" name="Shape 84"/>
        <p:cNvGrpSpPr/>
        <p:nvPr/>
      </p:nvGrpSpPr>
      <p:grpSpPr>
        <a:xfrm>
          <a:off x="0" y="0"/>
          <a:ext cx="0" cy="0"/>
          <a:chOff x="0" y="0"/>
          <a:chExt cx="0" cy="0"/>
        </a:xfrm>
      </p:grpSpPr>
      <p:sp>
        <p:nvSpPr>
          <p:cNvPr id="85" name="Google Shape;85;p18"/>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lvl1pPr marR="0" lvl="0" algn="l" rtl="0">
              <a:lnSpc>
                <a:spcPct val="90000"/>
              </a:lnSpc>
              <a:spcBef>
                <a:spcPts val="0"/>
              </a:spcBef>
              <a:spcAft>
                <a:spcPts val="0"/>
              </a:spcAft>
              <a:buClr>
                <a:schemeClr val="lt1"/>
              </a:buClr>
              <a:buSzPts val="4400"/>
              <a:buFont typeface="Calibri"/>
              <a:buNone/>
              <a:defRPr sz="4400" b="0" i="0" u="none" strike="noStrike" cap="none">
                <a:solidFill>
                  <a:schemeClr val="lt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6" name="Google Shape;86;p18"/>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lvl1pPr marL="457200" marR="0" lvl="0" indent="-406400" algn="l" rtl="0">
              <a:lnSpc>
                <a:spcPct val="90000"/>
              </a:lnSpc>
              <a:spcBef>
                <a:spcPts val="1000"/>
              </a:spcBef>
              <a:spcAft>
                <a:spcPts val="0"/>
              </a:spcAft>
              <a:buClr>
                <a:schemeClr val="lt1"/>
              </a:buClr>
              <a:buSzPts val="2800"/>
              <a:buFont typeface="Arial"/>
              <a:buChar char="•"/>
              <a:defRPr sz="2800" b="0" i="0" u="none" strike="noStrike" cap="none">
                <a:solidFill>
                  <a:schemeClr val="lt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lt1"/>
              </a:buClr>
              <a:buSzPts val="2400"/>
              <a:buFont typeface="Arial"/>
              <a:buChar char="•"/>
              <a:defRPr sz="2400" b="0" i="0" u="none" strike="noStrike" cap="none">
                <a:solidFill>
                  <a:schemeClr val="lt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lt1"/>
              </a:buClr>
              <a:buSzPts val="2000"/>
              <a:buFont typeface="Arial"/>
              <a:buChar char="•"/>
              <a:defRPr sz="2000" b="0" i="0" u="none" strike="noStrike" cap="none">
                <a:solidFill>
                  <a:schemeClr val="lt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lt1"/>
              </a:buClr>
              <a:buSzPts val="1800"/>
              <a:buFont typeface="Arial"/>
              <a:buChar char="•"/>
              <a:defRPr sz="1800" b="0" i="0" u="none" strike="noStrike" cap="none">
                <a:solidFill>
                  <a:schemeClr val="lt1"/>
                </a:solidFill>
                <a:latin typeface="Calibri"/>
                <a:ea typeface="Calibri"/>
                <a:cs typeface="Calibri"/>
                <a:sym typeface="Calibri"/>
              </a:defRPr>
            </a:lvl9pPr>
          </a:lstStyle>
          <a:p>
            <a:endParaRPr/>
          </a:p>
        </p:txBody>
      </p:sp>
      <p:sp>
        <p:nvSpPr>
          <p:cNvPr id="87" name="Google Shape;87;p1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88" name="Google Shape;88;p1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spcBef>
                <a:spcPts val="0"/>
              </a:spcBef>
              <a:spcAft>
                <a:spcPts val="0"/>
              </a:spcAft>
              <a:buSzPts val="1400"/>
              <a:buNone/>
              <a:defRPr sz="1200" b="0" i="0" u="none" strike="noStrike" cap="none">
                <a:solidFill>
                  <a:schemeClr val="lt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lt1"/>
                </a:solidFill>
                <a:latin typeface="Calibri"/>
                <a:ea typeface="Calibri"/>
                <a:cs typeface="Calibri"/>
                <a:sym typeface="Calibri"/>
              </a:defRPr>
            </a:lvl9pPr>
          </a:lstStyle>
          <a:p>
            <a:endParaRPr/>
          </a:p>
        </p:txBody>
      </p:sp>
      <p:sp>
        <p:nvSpPr>
          <p:cNvPr id="89" name="Google Shape;89;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lt1"/>
                </a:solidFill>
                <a:latin typeface="Calibri"/>
                <a:ea typeface="Calibri"/>
                <a:cs typeface="Calibri"/>
                <a:sym typeface="Calibri"/>
              </a:defRPr>
            </a:lvl1pPr>
            <a:lvl2pPr marL="0" marR="0" lvl="1" indent="0" algn="r" rtl="0">
              <a:spcBef>
                <a:spcPts val="0"/>
              </a:spcBef>
              <a:buNone/>
              <a:defRPr sz="1200" b="0" i="0" u="none" strike="noStrike" cap="none">
                <a:solidFill>
                  <a:schemeClr val="lt1"/>
                </a:solidFill>
                <a:latin typeface="Calibri"/>
                <a:ea typeface="Calibri"/>
                <a:cs typeface="Calibri"/>
                <a:sym typeface="Calibri"/>
              </a:defRPr>
            </a:lvl2pPr>
            <a:lvl3pPr marL="0" marR="0" lvl="2" indent="0" algn="r" rtl="0">
              <a:spcBef>
                <a:spcPts val="0"/>
              </a:spcBef>
              <a:buNone/>
              <a:defRPr sz="1200" b="0" i="0" u="none" strike="noStrike" cap="none">
                <a:solidFill>
                  <a:schemeClr val="lt1"/>
                </a:solidFill>
                <a:latin typeface="Calibri"/>
                <a:ea typeface="Calibri"/>
                <a:cs typeface="Calibri"/>
                <a:sym typeface="Calibri"/>
              </a:defRPr>
            </a:lvl3pPr>
            <a:lvl4pPr marL="0" marR="0" lvl="3" indent="0" algn="r" rtl="0">
              <a:spcBef>
                <a:spcPts val="0"/>
              </a:spcBef>
              <a:buNone/>
              <a:defRPr sz="1200" b="0" i="0" u="none" strike="noStrike" cap="none">
                <a:solidFill>
                  <a:schemeClr val="lt1"/>
                </a:solidFill>
                <a:latin typeface="Calibri"/>
                <a:ea typeface="Calibri"/>
                <a:cs typeface="Calibri"/>
                <a:sym typeface="Calibri"/>
              </a:defRPr>
            </a:lvl4pPr>
            <a:lvl5pPr marL="0" marR="0" lvl="4" indent="0" algn="r" rtl="0">
              <a:spcBef>
                <a:spcPts val="0"/>
              </a:spcBef>
              <a:buNone/>
              <a:defRPr sz="1200" b="0" i="0" u="none" strike="noStrike" cap="none">
                <a:solidFill>
                  <a:schemeClr val="lt1"/>
                </a:solidFill>
                <a:latin typeface="Calibri"/>
                <a:ea typeface="Calibri"/>
                <a:cs typeface="Calibri"/>
                <a:sym typeface="Calibri"/>
              </a:defRPr>
            </a:lvl5pPr>
            <a:lvl6pPr marL="0" marR="0" lvl="5" indent="0" algn="r" rtl="0">
              <a:spcBef>
                <a:spcPts val="0"/>
              </a:spcBef>
              <a:buNone/>
              <a:defRPr sz="1200" b="0" i="0" u="none" strike="noStrike" cap="none">
                <a:solidFill>
                  <a:schemeClr val="lt1"/>
                </a:solidFill>
                <a:latin typeface="Calibri"/>
                <a:ea typeface="Calibri"/>
                <a:cs typeface="Calibri"/>
                <a:sym typeface="Calibri"/>
              </a:defRPr>
            </a:lvl6pPr>
            <a:lvl7pPr marL="0" marR="0" lvl="6" indent="0" algn="r" rtl="0">
              <a:spcBef>
                <a:spcPts val="0"/>
              </a:spcBef>
              <a:buNone/>
              <a:defRPr sz="1200" b="0" i="0" u="none" strike="noStrike" cap="none">
                <a:solidFill>
                  <a:schemeClr val="lt1"/>
                </a:solidFill>
                <a:latin typeface="Calibri"/>
                <a:ea typeface="Calibri"/>
                <a:cs typeface="Calibri"/>
                <a:sym typeface="Calibri"/>
              </a:defRPr>
            </a:lvl7pPr>
            <a:lvl8pPr marL="0" marR="0" lvl="7" indent="0" algn="r" rtl="0">
              <a:spcBef>
                <a:spcPts val="0"/>
              </a:spcBef>
              <a:buNone/>
              <a:defRPr sz="1200" b="0" i="0" u="none" strike="noStrike" cap="none">
                <a:solidFill>
                  <a:schemeClr val="lt1"/>
                </a:solidFill>
                <a:latin typeface="Calibri"/>
                <a:ea typeface="Calibri"/>
                <a:cs typeface="Calibri"/>
                <a:sym typeface="Calibri"/>
              </a:defRPr>
            </a:lvl8pPr>
            <a:lvl9pPr marL="0" marR="0" lvl="8" indent="0" algn="r" rtl="0">
              <a:spcBef>
                <a:spcPts val="0"/>
              </a:spcBef>
              <a:buNone/>
              <a:defRPr sz="1200" b="0" i="0" u="none" strike="noStrike" cap="none">
                <a:solidFill>
                  <a:schemeClr val="lt1"/>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61" r:id="rId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4.xml"/><Relationship Id="rId1" Type="http://schemas.openxmlformats.org/officeDocument/2006/relationships/slideLayout" Target="../slideLayouts/slideLayout2.xml"/><Relationship Id="rId5" Type="http://schemas.openxmlformats.org/officeDocument/2006/relationships/comments" Target="../comments/comment1.xml"/><Relationship Id="rId4" Type="http://schemas.openxmlformats.org/officeDocument/2006/relationships/image" Target="../media/image13.pn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
          <p:cNvSpPr txBox="1">
            <a:spLocks noGrp="1"/>
          </p:cNvSpPr>
          <p:nvPr>
            <p:ph type="ctrTitle"/>
          </p:nvPr>
        </p:nvSpPr>
        <p:spPr>
          <a:xfrm>
            <a:off x="1524000" y="1733983"/>
            <a:ext cx="9144000" cy="2387600"/>
          </a:xfrm>
          <a:prstGeom prst="rect">
            <a:avLst/>
          </a:prstGeom>
          <a:noFill/>
          <a:ln>
            <a:noFill/>
          </a:ln>
        </p:spPr>
        <p:txBody>
          <a:bodyPr spcFirstLastPara="1" wrap="square" lIns="91425" tIns="45700" rIns="91425" bIns="45700" anchor="b" anchorCtr="0">
            <a:normAutofit fontScale="90000"/>
          </a:bodyPr>
          <a:lstStyle/>
          <a:p>
            <a:pPr marL="0" lvl="0" indent="0" algn="ctr" rtl="0">
              <a:lnSpc>
                <a:spcPct val="90000"/>
              </a:lnSpc>
              <a:spcBef>
                <a:spcPts val="0"/>
              </a:spcBef>
              <a:spcAft>
                <a:spcPts val="0"/>
              </a:spcAft>
              <a:buClr>
                <a:schemeClr val="dk1"/>
              </a:buClr>
              <a:buSzPts val="5400"/>
              <a:buFont typeface="Calibri"/>
              <a:buNone/>
            </a:pPr>
            <a:r>
              <a:rPr lang="en-US" sz="5400"/>
              <a:t>A Scalable and Reliable Model for Real-time Air</a:t>
            </a:r>
            <a:br>
              <a:rPr lang="en-US" sz="5400"/>
            </a:br>
            <a:r>
              <a:rPr lang="en-US" sz="5400"/>
              <a:t>Quality Prediction</a:t>
            </a:r>
            <a:br>
              <a:rPr lang="en-US" sz="5400"/>
            </a:br>
            <a:endParaRPr sz="5400"/>
          </a:p>
        </p:txBody>
      </p:sp>
      <p:sp>
        <p:nvSpPr>
          <p:cNvPr id="101" name="Google Shape;101;p1"/>
          <p:cNvSpPr txBox="1">
            <a:spLocks noGrp="1"/>
          </p:cNvSpPr>
          <p:nvPr>
            <p:ph type="subTitle" idx="1"/>
          </p:nvPr>
        </p:nvSpPr>
        <p:spPr>
          <a:xfrm>
            <a:off x="1524000" y="4200550"/>
            <a:ext cx="9144000" cy="1655762"/>
          </a:xfrm>
          <a:prstGeom prst="rect">
            <a:avLst/>
          </a:prstGeom>
          <a:noFill/>
          <a:ln>
            <a:noFill/>
          </a:ln>
        </p:spPr>
        <p:txBody>
          <a:bodyPr spcFirstLastPara="1" wrap="square" lIns="91425" tIns="45700" rIns="91425" bIns="45700" anchor="t" anchorCtr="0">
            <a:normAutofit/>
          </a:bodyPr>
          <a:lstStyle/>
          <a:p>
            <a:pPr marL="0" lvl="0" indent="0" algn="ctr" rtl="0">
              <a:lnSpc>
                <a:spcPct val="90000"/>
              </a:lnSpc>
              <a:spcBef>
                <a:spcPts val="0"/>
              </a:spcBef>
              <a:spcAft>
                <a:spcPts val="0"/>
              </a:spcAft>
              <a:buClr>
                <a:schemeClr val="dk1"/>
              </a:buClr>
              <a:buSzPts val="2400"/>
              <a:buNone/>
            </a:pPr>
            <a:r>
              <a:rPr lang="en-US"/>
              <a:t>University of San Francisco </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04"/>
        <p:cNvGrpSpPr/>
        <p:nvPr/>
      </p:nvGrpSpPr>
      <p:grpSpPr>
        <a:xfrm>
          <a:off x="0" y="0"/>
          <a:ext cx="0" cy="0"/>
          <a:chOff x="0" y="0"/>
          <a:chExt cx="0" cy="0"/>
        </a:xfrm>
      </p:grpSpPr>
      <p:sp>
        <p:nvSpPr>
          <p:cNvPr id="205" name="Google Shape;205;p10"/>
          <p:cNvSpPr/>
          <p:nvPr/>
        </p:nvSpPr>
        <p:spPr>
          <a:xfrm>
            <a:off x="378068" y="343486"/>
            <a:ext cx="11438793" cy="1844256"/>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06" name="Google Shape;206;p10"/>
          <p:cNvSpPr txBox="1">
            <a:spLocks noGrp="1"/>
          </p:cNvSpPr>
          <p:nvPr>
            <p:ph type="title"/>
          </p:nvPr>
        </p:nvSpPr>
        <p:spPr>
          <a:xfrm>
            <a:off x="526073" y="466578"/>
            <a:ext cx="11139854" cy="93044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5400"/>
              <a:buFont typeface="Calibri"/>
              <a:buNone/>
            </a:pPr>
            <a:r>
              <a:rPr lang="en-US" sz="5400">
                <a:solidFill>
                  <a:srgbClr val="FFFFFF"/>
                </a:solidFill>
                <a:latin typeface="Calibri"/>
                <a:ea typeface="Calibri"/>
                <a:cs typeface="Calibri"/>
                <a:sym typeface="Calibri"/>
              </a:rPr>
              <a:t>System WorkFlow</a:t>
            </a:r>
            <a:endParaRPr sz="5400">
              <a:solidFill>
                <a:srgbClr val="FFFFFF"/>
              </a:solidFill>
              <a:latin typeface="Calibri"/>
              <a:ea typeface="Calibri"/>
              <a:cs typeface="Calibri"/>
              <a:sym typeface="Calibri"/>
            </a:endParaRPr>
          </a:p>
        </p:txBody>
      </p:sp>
      <p:cxnSp>
        <p:nvCxnSpPr>
          <p:cNvPr id="207" name="Google Shape;207;p10"/>
          <p:cNvCxnSpPr/>
          <p:nvPr/>
        </p:nvCxnSpPr>
        <p:spPr>
          <a:xfrm>
            <a:off x="2209800" y="1448631"/>
            <a:ext cx="7772400" cy="0"/>
          </a:xfrm>
          <a:prstGeom prst="straightConnector1">
            <a:avLst/>
          </a:prstGeom>
          <a:noFill/>
          <a:ln w="22225" cap="flat" cmpd="sng">
            <a:solidFill>
              <a:srgbClr val="D9D9D9"/>
            </a:solidFill>
            <a:prstDash val="solid"/>
            <a:miter lim="800000"/>
            <a:headEnd type="none" w="sm" len="sm"/>
            <a:tailEnd type="none" w="sm" len="sm"/>
          </a:ln>
        </p:spPr>
      </p:cxnSp>
      <p:pic>
        <p:nvPicPr>
          <p:cNvPr id="208" name="Google Shape;208;p10"/>
          <p:cNvPicPr preferRelativeResize="0">
            <a:picLocks noGrp="1"/>
          </p:cNvPicPr>
          <p:nvPr>
            <p:ph type="body" idx="1"/>
          </p:nvPr>
        </p:nvPicPr>
        <p:blipFill rotWithShape="1">
          <a:blip r:embed="rId3">
            <a:alphaModFix/>
          </a:blip>
          <a:srcRect/>
          <a:stretch/>
        </p:blipFill>
        <p:spPr>
          <a:xfrm>
            <a:off x="320040" y="2599765"/>
            <a:ext cx="11496821" cy="3590373"/>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12"/>
        <p:cNvGrpSpPr/>
        <p:nvPr/>
      </p:nvGrpSpPr>
      <p:grpSpPr>
        <a:xfrm>
          <a:off x="0" y="0"/>
          <a:ext cx="0" cy="0"/>
          <a:chOff x="0" y="0"/>
          <a:chExt cx="0" cy="0"/>
        </a:xfrm>
      </p:grpSpPr>
      <p:sp>
        <p:nvSpPr>
          <p:cNvPr id="213" name="Google Shape;213;p11"/>
          <p:cNvSpPr/>
          <p:nvPr/>
        </p:nvSpPr>
        <p:spPr>
          <a:xfrm rot="-5400000">
            <a:off x="5662795" y="-3745097"/>
            <a:ext cx="1354979" cy="10750169"/>
          </a:xfrm>
          <a:prstGeom prst="downArrow">
            <a:avLst>
              <a:gd name="adj1" fmla="val 100000"/>
              <a:gd name="adj2" fmla="val 22582"/>
            </a:avLst>
          </a:pr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214" name="Google Shape;214;p11"/>
          <p:cNvSpPr txBox="1">
            <a:spLocks noGrp="1"/>
          </p:cNvSpPr>
          <p:nvPr>
            <p:ph type="title"/>
          </p:nvPr>
        </p:nvSpPr>
        <p:spPr>
          <a:xfrm>
            <a:off x="1286932" y="1204109"/>
            <a:ext cx="10023398" cy="857894"/>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000"/>
              <a:buFont typeface="Calibri"/>
              <a:buNone/>
            </a:pPr>
            <a:r>
              <a:rPr lang="en-US" sz="4000">
                <a:solidFill>
                  <a:srgbClr val="FFFFFF"/>
                </a:solidFill>
              </a:rPr>
              <a:t>Cluster Setting </a:t>
            </a:r>
            <a:endParaRPr/>
          </a:p>
        </p:txBody>
      </p:sp>
      <p:graphicFrame>
        <p:nvGraphicFramePr>
          <p:cNvPr id="215" name="Google Shape;215;p11"/>
          <p:cNvGraphicFramePr/>
          <p:nvPr/>
        </p:nvGraphicFramePr>
        <p:xfrm>
          <a:off x="1243991" y="2904565"/>
          <a:ext cx="10066325" cy="2610875"/>
        </p:xfrm>
        <a:graphic>
          <a:graphicData uri="http://schemas.openxmlformats.org/drawingml/2006/table">
            <a:tbl>
              <a:tblPr firstRow="1" bandRow="1">
                <a:noFill/>
                <a:tableStyleId>{0731A676-B443-4515-92AD-D942D20ABC38}</a:tableStyleId>
              </a:tblPr>
              <a:tblGrid>
                <a:gridCol w="3031950">
                  <a:extLst>
                    <a:ext uri="{9D8B030D-6E8A-4147-A177-3AD203B41FA5}">
                      <a16:colId xmlns:a16="http://schemas.microsoft.com/office/drawing/2014/main" val="20000"/>
                    </a:ext>
                  </a:extLst>
                </a:gridCol>
                <a:gridCol w="3031950">
                  <a:extLst>
                    <a:ext uri="{9D8B030D-6E8A-4147-A177-3AD203B41FA5}">
                      <a16:colId xmlns:a16="http://schemas.microsoft.com/office/drawing/2014/main" val="20001"/>
                    </a:ext>
                  </a:extLst>
                </a:gridCol>
                <a:gridCol w="2109350">
                  <a:extLst>
                    <a:ext uri="{9D8B030D-6E8A-4147-A177-3AD203B41FA5}">
                      <a16:colId xmlns:a16="http://schemas.microsoft.com/office/drawing/2014/main" val="20002"/>
                    </a:ext>
                  </a:extLst>
                </a:gridCol>
                <a:gridCol w="1893075">
                  <a:extLst>
                    <a:ext uri="{9D8B030D-6E8A-4147-A177-3AD203B41FA5}">
                      <a16:colId xmlns:a16="http://schemas.microsoft.com/office/drawing/2014/main" val="20003"/>
                    </a:ext>
                  </a:extLst>
                </a:gridCol>
              </a:tblGrid>
              <a:tr h="522175">
                <a:tc>
                  <a:txBody>
                    <a:bodyPr/>
                    <a:lstStyle/>
                    <a:p>
                      <a:pPr marL="0" marR="0" lvl="0" indent="0" algn="l" rtl="0">
                        <a:spcBef>
                          <a:spcPts val="0"/>
                        </a:spcBef>
                        <a:spcAft>
                          <a:spcPts val="0"/>
                        </a:spcAft>
                        <a:buNone/>
                      </a:pPr>
                      <a:endParaRPr sz="2100"/>
                    </a:p>
                  </a:txBody>
                  <a:tcPr marL="105450" marR="105450" marT="52725" marB="52725"/>
                </a:tc>
                <a:tc>
                  <a:txBody>
                    <a:bodyPr/>
                    <a:lstStyle/>
                    <a:p>
                      <a:pPr marL="0" marR="0" lvl="0" indent="0" algn="l" rtl="0">
                        <a:spcBef>
                          <a:spcPts val="0"/>
                        </a:spcBef>
                        <a:spcAft>
                          <a:spcPts val="0"/>
                        </a:spcAft>
                        <a:buNone/>
                      </a:pPr>
                      <a:r>
                        <a:rPr lang="en-US" sz="2100"/>
                        <a:t>Local  Machine </a:t>
                      </a:r>
                      <a:endParaRPr/>
                    </a:p>
                  </a:txBody>
                  <a:tcPr marL="105450" marR="105450" marT="52725" marB="52725"/>
                </a:tc>
                <a:tc>
                  <a:txBody>
                    <a:bodyPr/>
                    <a:lstStyle/>
                    <a:p>
                      <a:pPr marL="0" marR="0" lvl="0" indent="0" algn="l" rtl="0">
                        <a:spcBef>
                          <a:spcPts val="0"/>
                        </a:spcBef>
                        <a:spcAft>
                          <a:spcPts val="0"/>
                        </a:spcAft>
                        <a:buNone/>
                      </a:pPr>
                      <a:r>
                        <a:rPr lang="en-US" sz="2100"/>
                        <a:t>Cluster 1</a:t>
                      </a:r>
                      <a:endParaRPr/>
                    </a:p>
                  </a:txBody>
                  <a:tcPr marL="105450" marR="105450" marT="52725" marB="52725"/>
                </a:tc>
                <a:tc>
                  <a:txBody>
                    <a:bodyPr/>
                    <a:lstStyle/>
                    <a:p>
                      <a:pPr marL="0" marR="0" lvl="0" indent="0" algn="l" rtl="0">
                        <a:spcBef>
                          <a:spcPts val="0"/>
                        </a:spcBef>
                        <a:spcAft>
                          <a:spcPts val="0"/>
                        </a:spcAft>
                        <a:buNone/>
                      </a:pPr>
                      <a:r>
                        <a:rPr lang="en-US" sz="2100"/>
                        <a:t>Cluster </a:t>
                      </a:r>
                      <a:endParaRPr/>
                    </a:p>
                  </a:txBody>
                  <a:tcPr marL="105450" marR="105450" marT="52725" marB="52725"/>
                </a:tc>
                <a:extLst>
                  <a:ext uri="{0D108BD9-81ED-4DB2-BD59-A6C34878D82A}">
                    <a16:rowId xmlns:a16="http://schemas.microsoft.com/office/drawing/2014/main" val="10000"/>
                  </a:ext>
                </a:extLst>
              </a:tr>
              <a:tr h="522175">
                <a:tc>
                  <a:txBody>
                    <a:bodyPr/>
                    <a:lstStyle/>
                    <a:p>
                      <a:pPr marL="0" marR="0" lvl="0" indent="0" algn="l" rtl="0">
                        <a:spcBef>
                          <a:spcPts val="0"/>
                        </a:spcBef>
                        <a:spcAft>
                          <a:spcPts val="0"/>
                        </a:spcAft>
                        <a:buNone/>
                      </a:pPr>
                      <a:r>
                        <a:rPr lang="en-US" sz="2100"/>
                        <a:t>Resource Manager </a:t>
                      </a:r>
                      <a:endParaRPr/>
                    </a:p>
                  </a:txBody>
                  <a:tcPr marL="105450" marR="105450" marT="52725" marB="52725"/>
                </a:tc>
                <a:tc>
                  <a:txBody>
                    <a:bodyPr/>
                    <a:lstStyle/>
                    <a:p>
                      <a:pPr marL="0" marR="0" lvl="0" indent="0" algn="l" rtl="0">
                        <a:spcBef>
                          <a:spcPts val="0"/>
                        </a:spcBef>
                        <a:spcAft>
                          <a:spcPts val="0"/>
                        </a:spcAft>
                        <a:buNone/>
                      </a:pPr>
                      <a:r>
                        <a:rPr lang="en-US" sz="2100"/>
                        <a:t>Standalone</a:t>
                      </a:r>
                      <a:endParaRPr/>
                    </a:p>
                  </a:txBody>
                  <a:tcPr marL="105450" marR="105450" marT="52725" marB="52725"/>
                </a:tc>
                <a:tc>
                  <a:txBody>
                    <a:bodyPr/>
                    <a:lstStyle/>
                    <a:p>
                      <a:pPr marL="0" marR="0" lvl="0" indent="0" algn="l" rtl="0">
                        <a:spcBef>
                          <a:spcPts val="0"/>
                        </a:spcBef>
                        <a:spcAft>
                          <a:spcPts val="0"/>
                        </a:spcAft>
                        <a:buNone/>
                      </a:pPr>
                      <a:r>
                        <a:rPr lang="en-US" sz="2100"/>
                        <a:t>YARN</a:t>
                      </a:r>
                      <a:endParaRPr/>
                    </a:p>
                  </a:txBody>
                  <a:tcPr marL="105450" marR="105450" marT="52725" marB="52725"/>
                </a:tc>
                <a:tc>
                  <a:txBody>
                    <a:bodyPr/>
                    <a:lstStyle/>
                    <a:p>
                      <a:pPr marL="0" marR="0" lvl="0" indent="0" algn="l" rtl="0">
                        <a:spcBef>
                          <a:spcPts val="0"/>
                        </a:spcBef>
                        <a:spcAft>
                          <a:spcPts val="0"/>
                        </a:spcAft>
                        <a:buNone/>
                      </a:pPr>
                      <a:r>
                        <a:rPr lang="en-US" sz="2100"/>
                        <a:t>YARN</a:t>
                      </a:r>
                      <a:endParaRPr/>
                    </a:p>
                  </a:txBody>
                  <a:tcPr marL="105450" marR="105450" marT="52725" marB="52725"/>
                </a:tc>
                <a:extLst>
                  <a:ext uri="{0D108BD9-81ED-4DB2-BD59-A6C34878D82A}">
                    <a16:rowId xmlns:a16="http://schemas.microsoft.com/office/drawing/2014/main" val="10001"/>
                  </a:ext>
                </a:extLst>
              </a:tr>
              <a:tr h="522175">
                <a:tc>
                  <a:txBody>
                    <a:bodyPr/>
                    <a:lstStyle/>
                    <a:p>
                      <a:pPr marL="0" marR="0" lvl="0" indent="0" algn="l" rtl="0">
                        <a:spcBef>
                          <a:spcPts val="0"/>
                        </a:spcBef>
                        <a:spcAft>
                          <a:spcPts val="0"/>
                        </a:spcAft>
                        <a:buNone/>
                      </a:pPr>
                      <a:r>
                        <a:rPr lang="en-US" sz="2100"/>
                        <a:t>Number of Nodes</a:t>
                      </a:r>
                      <a:endParaRPr/>
                    </a:p>
                  </a:txBody>
                  <a:tcPr marL="105450" marR="105450" marT="52725" marB="52725"/>
                </a:tc>
                <a:tc>
                  <a:txBody>
                    <a:bodyPr/>
                    <a:lstStyle/>
                    <a:p>
                      <a:pPr marL="0" marR="0" lvl="0" indent="0" algn="l" rtl="0">
                        <a:spcBef>
                          <a:spcPts val="0"/>
                        </a:spcBef>
                        <a:spcAft>
                          <a:spcPts val="0"/>
                        </a:spcAft>
                        <a:buNone/>
                      </a:pPr>
                      <a:r>
                        <a:rPr lang="en-US" sz="2100"/>
                        <a:t>1</a:t>
                      </a:r>
                      <a:endParaRPr/>
                    </a:p>
                  </a:txBody>
                  <a:tcPr marL="105450" marR="105450" marT="52725" marB="52725"/>
                </a:tc>
                <a:tc>
                  <a:txBody>
                    <a:bodyPr/>
                    <a:lstStyle/>
                    <a:p>
                      <a:pPr marL="0" marR="0" lvl="0" indent="0" algn="l" rtl="0">
                        <a:spcBef>
                          <a:spcPts val="0"/>
                        </a:spcBef>
                        <a:spcAft>
                          <a:spcPts val="0"/>
                        </a:spcAft>
                        <a:buNone/>
                      </a:pPr>
                      <a:r>
                        <a:rPr lang="en-US" sz="2100"/>
                        <a:t>3</a:t>
                      </a:r>
                      <a:endParaRPr/>
                    </a:p>
                  </a:txBody>
                  <a:tcPr marL="105450" marR="105450" marT="52725" marB="52725"/>
                </a:tc>
                <a:tc>
                  <a:txBody>
                    <a:bodyPr/>
                    <a:lstStyle/>
                    <a:p>
                      <a:pPr marL="0" marR="0" lvl="0" indent="0" algn="l" rtl="0">
                        <a:spcBef>
                          <a:spcPts val="0"/>
                        </a:spcBef>
                        <a:spcAft>
                          <a:spcPts val="0"/>
                        </a:spcAft>
                        <a:buNone/>
                      </a:pPr>
                      <a:r>
                        <a:rPr lang="en-US" sz="2100"/>
                        <a:t>3</a:t>
                      </a:r>
                      <a:endParaRPr/>
                    </a:p>
                  </a:txBody>
                  <a:tcPr marL="105450" marR="105450" marT="52725" marB="52725"/>
                </a:tc>
                <a:extLst>
                  <a:ext uri="{0D108BD9-81ED-4DB2-BD59-A6C34878D82A}">
                    <a16:rowId xmlns:a16="http://schemas.microsoft.com/office/drawing/2014/main" val="10002"/>
                  </a:ext>
                </a:extLst>
              </a:tr>
              <a:tr h="522175">
                <a:tc>
                  <a:txBody>
                    <a:bodyPr/>
                    <a:lstStyle/>
                    <a:p>
                      <a:pPr marL="0" marR="0" lvl="0" indent="0" algn="l" rtl="0">
                        <a:spcBef>
                          <a:spcPts val="0"/>
                        </a:spcBef>
                        <a:spcAft>
                          <a:spcPts val="0"/>
                        </a:spcAft>
                        <a:buNone/>
                      </a:pPr>
                      <a:r>
                        <a:rPr lang="en-US" sz="2100"/>
                        <a:t>Number of CPU</a:t>
                      </a:r>
                      <a:endParaRPr/>
                    </a:p>
                  </a:txBody>
                  <a:tcPr marL="105450" marR="105450" marT="52725" marB="52725"/>
                </a:tc>
                <a:tc>
                  <a:txBody>
                    <a:bodyPr/>
                    <a:lstStyle/>
                    <a:p>
                      <a:pPr marL="0" marR="0" lvl="0" indent="0" algn="l" rtl="0">
                        <a:spcBef>
                          <a:spcPts val="0"/>
                        </a:spcBef>
                        <a:spcAft>
                          <a:spcPts val="0"/>
                        </a:spcAft>
                        <a:buNone/>
                      </a:pPr>
                      <a:r>
                        <a:rPr lang="en-US" sz="2100"/>
                        <a:t>4</a:t>
                      </a:r>
                      <a:endParaRPr/>
                    </a:p>
                  </a:txBody>
                  <a:tcPr marL="105450" marR="105450" marT="52725" marB="52725"/>
                </a:tc>
                <a:tc>
                  <a:txBody>
                    <a:bodyPr/>
                    <a:lstStyle/>
                    <a:p>
                      <a:pPr marL="0" marR="0" lvl="0" indent="0" algn="l" rtl="0">
                        <a:spcBef>
                          <a:spcPts val="0"/>
                        </a:spcBef>
                        <a:spcAft>
                          <a:spcPts val="0"/>
                        </a:spcAft>
                        <a:buNone/>
                      </a:pPr>
                      <a:r>
                        <a:rPr lang="en-US" sz="2100"/>
                        <a:t>2</a:t>
                      </a:r>
                      <a:endParaRPr/>
                    </a:p>
                  </a:txBody>
                  <a:tcPr marL="105450" marR="105450" marT="52725" marB="52725"/>
                </a:tc>
                <a:tc>
                  <a:txBody>
                    <a:bodyPr/>
                    <a:lstStyle/>
                    <a:p>
                      <a:pPr marL="0" marR="0" lvl="0" indent="0" algn="l" rtl="0">
                        <a:spcBef>
                          <a:spcPts val="0"/>
                        </a:spcBef>
                        <a:spcAft>
                          <a:spcPts val="0"/>
                        </a:spcAft>
                        <a:buNone/>
                      </a:pPr>
                      <a:r>
                        <a:rPr lang="en-US" sz="2100"/>
                        <a:t>4</a:t>
                      </a:r>
                      <a:endParaRPr/>
                    </a:p>
                  </a:txBody>
                  <a:tcPr marL="105450" marR="105450" marT="52725" marB="52725"/>
                </a:tc>
                <a:extLst>
                  <a:ext uri="{0D108BD9-81ED-4DB2-BD59-A6C34878D82A}">
                    <a16:rowId xmlns:a16="http://schemas.microsoft.com/office/drawing/2014/main" val="10003"/>
                  </a:ext>
                </a:extLst>
              </a:tr>
              <a:tr h="522175">
                <a:tc>
                  <a:txBody>
                    <a:bodyPr/>
                    <a:lstStyle/>
                    <a:p>
                      <a:pPr marL="0" marR="0" lvl="0" indent="0" algn="l" rtl="0">
                        <a:spcBef>
                          <a:spcPts val="0"/>
                        </a:spcBef>
                        <a:spcAft>
                          <a:spcPts val="0"/>
                        </a:spcAft>
                        <a:buNone/>
                      </a:pPr>
                      <a:r>
                        <a:rPr lang="en-US" sz="2100"/>
                        <a:t>Memory (GB)</a:t>
                      </a:r>
                      <a:endParaRPr/>
                    </a:p>
                  </a:txBody>
                  <a:tcPr marL="105450" marR="105450" marT="52725" marB="52725"/>
                </a:tc>
                <a:tc>
                  <a:txBody>
                    <a:bodyPr/>
                    <a:lstStyle/>
                    <a:p>
                      <a:pPr marL="0" marR="0" lvl="0" indent="0" algn="l" rtl="0">
                        <a:spcBef>
                          <a:spcPts val="0"/>
                        </a:spcBef>
                        <a:spcAft>
                          <a:spcPts val="0"/>
                        </a:spcAft>
                        <a:buNone/>
                      </a:pPr>
                      <a:r>
                        <a:rPr lang="en-US" sz="2100"/>
                        <a:t>8</a:t>
                      </a:r>
                      <a:endParaRPr/>
                    </a:p>
                  </a:txBody>
                  <a:tcPr marL="105450" marR="105450" marT="52725" marB="52725"/>
                </a:tc>
                <a:tc>
                  <a:txBody>
                    <a:bodyPr/>
                    <a:lstStyle/>
                    <a:p>
                      <a:pPr marL="0" marR="0" lvl="0" indent="0" algn="l" rtl="0">
                        <a:spcBef>
                          <a:spcPts val="0"/>
                        </a:spcBef>
                        <a:spcAft>
                          <a:spcPts val="0"/>
                        </a:spcAft>
                        <a:buNone/>
                      </a:pPr>
                      <a:r>
                        <a:rPr lang="en-US" sz="2100"/>
                        <a:t>8</a:t>
                      </a:r>
                      <a:endParaRPr/>
                    </a:p>
                  </a:txBody>
                  <a:tcPr marL="105450" marR="105450" marT="52725" marB="52725"/>
                </a:tc>
                <a:tc>
                  <a:txBody>
                    <a:bodyPr/>
                    <a:lstStyle/>
                    <a:p>
                      <a:pPr marL="0" marR="0" lvl="0" indent="0" algn="l" rtl="0">
                        <a:spcBef>
                          <a:spcPts val="0"/>
                        </a:spcBef>
                        <a:spcAft>
                          <a:spcPts val="0"/>
                        </a:spcAft>
                        <a:buNone/>
                      </a:pPr>
                      <a:r>
                        <a:rPr lang="en-US" sz="2100"/>
                        <a:t>16</a:t>
                      </a:r>
                      <a:endParaRPr/>
                    </a:p>
                  </a:txBody>
                  <a:tcPr marL="105450" marR="105450" marT="52725" marB="52725"/>
                </a:tc>
                <a:extLst>
                  <a:ext uri="{0D108BD9-81ED-4DB2-BD59-A6C34878D82A}">
                    <a16:rowId xmlns:a16="http://schemas.microsoft.com/office/drawing/2014/main" val="10004"/>
                  </a:ext>
                </a:extLst>
              </a:tr>
            </a:tbl>
          </a:graphicData>
        </a:graphic>
      </p:graphicFrame>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0"/>
        <p:cNvGrpSpPr/>
        <p:nvPr/>
      </p:nvGrpSpPr>
      <p:grpSpPr>
        <a:xfrm>
          <a:off x="0" y="0"/>
          <a:ext cx="0" cy="0"/>
          <a:chOff x="0" y="0"/>
          <a:chExt cx="0" cy="0"/>
        </a:xfrm>
      </p:grpSpPr>
      <p:sp>
        <p:nvSpPr>
          <p:cNvPr id="221" name="Google Shape;221;p12"/>
          <p:cNvSpPr/>
          <p:nvPr/>
        </p:nvSpPr>
        <p:spPr>
          <a:xfrm>
            <a:off x="0" y="0"/>
            <a:ext cx="4654296" cy="6858000"/>
          </a:xfrm>
          <a:prstGeom prst="rect">
            <a:avLst/>
          </a:prstGeom>
          <a:solidFill>
            <a:srgbClr val="3F3F3F"/>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22" name="Google Shape;222;p12"/>
          <p:cNvSpPr txBox="1">
            <a:spLocks noGrp="1"/>
          </p:cNvSpPr>
          <p:nvPr>
            <p:ph type="title"/>
          </p:nvPr>
        </p:nvSpPr>
        <p:spPr>
          <a:xfrm>
            <a:off x="643467" y="643467"/>
            <a:ext cx="3363974" cy="1597315"/>
          </a:xfrm>
          <a:prstGeom prst="rect">
            <a:avLst/>
          </a:prstGeom>
          <a:noFill/>
          <a:ln w="19050" cap="flat" cmpd="sng">
            <a:solidFill>
              <a:schemeClr val="lt1"/>
            </a:solidFill>
            <a:prstDash val="solid"/>
            <a:round/>
            <a:headEnd type="none" w="sm" len="sm"/>
            <a:tailEnd type="none" w="sm" len="sm"/>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2800"/>
              <a:buFont typeface="Calibri"/>
              <a:buNone/>
            </a:pPr>
            <a:r>
              <a:rPr lang="en-US" sz="2800" dirty="0">
                <a:solidFill>
                  <a:schemeClr val="lt1"/>
                </a:solidFill>
              </a:rPr>
              <a:t>Machine Learning Models </a:t>
            </a:r>
            <a:endParaRPr dirty="0"/>
          </a:p>
        </p:txBody>
      </p:sp>
      <p:sp>
        <p:nvSpPr>
          <p:cNvPr id="223" name="Google Shape;223;p12"/>
          <p:cNvSpPr txBox="1">
            <a:spLocks noGrp="1"/>
          </p:cNvSpPr>
          <p:nvPr>
            <p:ph type="body" idx="1"/>
          </p:nvPr>
        </p:nvSpPr>
        <p:spPr>
          <a:xfrm>
            <a:off x="643468" y="2638044"/>
            <a:ext cx="3363974" cy="3415622"/>
          </a:xfrm>
          <a:prstGeom prst="rect">
            <a:avLst/>
          </a:prstGeom>
          <a:noFill/>
          <a:ln>
            <a:noFill/>
          </a:ln>
        </p:spPr>
        <p:txBody>
          <a:bodyPr spcFirstLastPara="1" wrap="square" lIns="91425" tIns="45700" rIns="91425" bIns="45700" anchor="t" anchorCtr="0">
            <a:noAutofit/>
          </a:bodyPr>
          <a:lstStyle/>
          <a:p>
            <a:pPr marL="228600" lvl="0" indent="-228600" algn="l" rtl="0">
              <a:lnSpc>
                <a:spcPct val="90000"/>
              </a:lnSpc>
              <a:spcBef>
                <a:spcPts val="0"/>
              </a:spcBef>
              <a:spcAft>
                <a:spcPts val="0"/>
              </a:spcAft>
              <a:buClr>
                <a:schemeClr val="lt1"/>
              </a:buClr>
              <a:buSzPts val="2200"/>
              <a:buChar char="•"/>
            </a:pPr>
            <a:r>
              <a:rPr lang="en-US" sz="2200">
                <a:solidFill>
                  <a:schemeClr val="lt1"/>
                </a:solidFill>
              </a:rPr>
              <a:t>Logistic Regression </a:t>
            </a:r>
            <a:endParaRPr/>
          </a:p>
          <a:p>
            <a:pPr marL="228600" lvl="0" indent="-228600" algn="l" rtl="0">
              <a:lnSpc>
                <a:spcPct val="90000"/>
              </a:lnSpc>
              <a:spcBef>
                <a:spcPts val="1000"/>
              </a:spcBef>
              <a:spcAft>
                <a:spcPts val="0"/>
              </a:spcAft>
              <a:buClr>
                <a:schemeClr val="lt1"/>
              </a:buClr>
              <a:buSzPts val="2200"/>
              <a:buChar char="•"/>
            </a:pPr>
            <a:r>
              <a:rPr lang="en-US" sz="2200">
                <a:solidFill>
                  <a:schemeClr val="lt1"/>
                </a:solidFill>
              </a:rPr>
              <a:t>Random Forest Classifcation</a:t>
            </a:r>
            <a:endParaRPr sz="2200">
              <a:solidFill>
                <a:schemeClr val="lt1"/>
              </a:solidFill>
            </a:endParaRPr>
          </a:p>
          <a:p>
            <a:pPr marL="0" lvl="0" indent="0" algn="l" rtl="0">
              <a:lnSpc>
                <a:spcPct val="90000"/>
              </a:lnSpc>
              <a:spcBef>
                <a:spcPts val="1000"/>
              </a:spcBef>
              <a:spcAft>
                <a:spcPts val="0"/>
              </a:spcAft>
              <a:buClr>
                <a:schemeClr val="dk1"/>
              </a:buClr>
              <a:buSzPts val="2200"/>
              <a:buNone/>
            </a:pPr>
            <a:endParaRPr sz="2200">
              <a:solidFill>
                <a:schemeClr val="lt1"/>
              </a:solidFill>
            </a:endParaRPr>
          </a:p>
          <a:p>
            <a:pPr marL="0" lvl="0" indent="0" algn="l" rtl="0">
              <a:lnSpc>
                <a:spcPct val="90000"/>
              </a:lnSpc>
              <a:spcBef>
                <a:spcPts val="1000"/>
              </a:spcBef>
              <a:spcAft>
                <a:spcPts val="0"/>
              </a:spcAft>
              <a:buClr>
                <a:schemeClr val="lt1"/>
              </a:buClr>
              <a:buSzPts val="2200"/>
              <a:buNone/>
            </a:pPr>
            <a:r>
              <a:rPr lang="en-US" sz="2200">
                <a:solidFill>
                  <a:schemeClr val="lt1"/>
                </a:solidFill>
              </a:rPr>
              <a:t>Evaluation Metrics: </a:t>
            </a:r>
            <a:endParaRPr/>
          </a:p>
          <a:p>
            <a:pPr marL="228600" lvl="0" indent="-228600" algn="l" rtl="0">
              <a:lnSpc>
                <a:spcPct val="90000"/>
              </a:lnSpc>
              <a:spcBef>
                <a:spcPts val="1000"/>
              </a:spcBef>
              <a:spcAft>
                <a:spcPts val="0"/>
              </a:spcAft>
              <a:buClr>
                <a:schemeClr val="lt1"/>
              </a:buClr>
              <a:buSzPts val="2200"/>
              <a:buChar char="•"/>
            </a:pPr>
            <a:r>
              <a:rPr lang="en-US" sz="2200">
                <a:solidFill>
                  <a:schemeClr val="lt1"/>
                </a:solidFill>
              </a:rPr>
              <a:t>Precision </a:t>
            </a:r>
            <a:endParaRPr/>
          </a:p>
          <a:p>
            <a:pPr marL="228600" lvl="0" indent="-228600" algn="l" rtl="0">
              <a:lnSpc>
                <a:spcPct val="90000"/>
              </a:lnSpc>
              <a:spcBef>
                <a:spcPts val="1000"/>
              </a:spcBef>
              <a:spcAft>
                <a:spcPts val="0"/>
              </a:spcAft>
              <a:buClr>
                <a:schemeClr val="lt1"/>
              </a:buClr>
              <a:buSzPts val="2200"/>
              <a:buChar char="•"/>
            </a:pPr>
            <a:r>
              <a:rPr lang="en-US" sz="2200">
                <a:solidFill>
                  <a:schemeClr val="lt1"/>
                </a:solidFill>
              </a:rPr>
              <a:t>Recall </a:t>
            </a:r>
            <a:endParaRPr/>
          </a:p>
          <a:p>
            <a:pPr marL="228600" lvl="0" indent="-228600" algn="l" rtl="0">
              <a:lnSpc>
                <a:spcPct val="90000"/>
              </a:lnSpc>
              <a:spcBef>
                <a:spcPts val="1000"/>
              </a:spcBef>
              <a:spcAft>
                <a:spcPts val="0"/>
              </a:spcAft>
              <a:buClr>
                <a:schemeClr val="lt1"/>
              </a:buClr>
              <a:buSzPts val="2200"/>
              <a:buChar char="•"/>
            </a:pPr>
            <a:r>
              <a:rPr lang="en-US" sz="2200">
                <a:solidFill>
                  <a:schemeClr val="lt1"/>
                </a:solidFill>
              </a:rPr>
              <a:t>F1 </a:t>
            </a:r>
            <a:endParaRPr/>
          </a:p>
          <a:p>
            <a:pPr marL="228600" lvl="0" indent="-228600" algn="l" rtl="0">
              <a:lnSpc>
                <a:spcPct val="90000"/>
              </a:lnSpc>
              <a:spcBef>
                <a:spcPts val="1000"/>
              </a:spcBef>
              <a:spcAft>
                <a:spcPts val="0"/>
              </a:spcAft>
              <a:buClr>
                <a:schemeClr val="lt1"/>
              </a:buClr>
              <a:buSzPts val="2200"/>
              <a:buChar char="•"/>
            </a:pPr>
            <a:r>
              <a:rPr lang="en-US" sz="2200">
                <a:solidFill>
                  <a:schemeClr val="lt1"/>
                </a:solidFill>
              </a:rPr>
              <a:t>Accuray  </a:t>
            </a:r>
            <a:endParaRPr/>
          </a:p>
        </p:txBody>
      </p:sp>
      <p:pic>
        <p:nvPicPr>
          <p:cNvPr id="224" name="Google Shape;224;p12"/>
          <p:cNvPicPr preferRelativeResize="0"/>
          <p:nvPr/>
        </p:nvPicPr>
        <p:blipFill rotWithShape="1">
          <a:blip r:embed="rId3">
            <a:alphaModFix/>
          </a:blip>
          <a:srcRect/>
          <a:stretch/>
        </p:blipFill>
        <p:spPr>
          <a:xfrm>
            <a:off x="5586154" y="164943"/>
            <a:ext cx="5378596" cy="6693057"/>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29"/>
        <p:cNvGrpSpPr/>
        <p:nvPr/>
      </p:nvGrpSpPr>
      <p:grpSpPr>
        <a:xfrm>
          <a:off x="0" y="0"/>
          <a:ext cx="0" cy="0"/>
          <a:chOff x="0" y="0"/>
          <a:chExt cx="0" cy="0"/>
        </a:xfrm>
      </p:grpSpPr>
      <p:sp>
        <p:nvSpPr>
          <p:cNvPr id="230" name="Google Shape;230;p13"/>
          <p:cNvSpPr/>
          <p:nvPr/>
        </p:nvSpPr>
        <p:spPr>
          <a:xfrm>
            <a:off x="396882" y="280374"/>
            <a:ext cx="11438793" cy="1844256"/>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31" name="Google Shape;231;p13"/>
          <p:cNvSpPr txBox="1">
            <a:spLocks noGrp="1"/>
          </p:cNvSpPr>
          <p:nvPr>
            <p:ph type="title"/>
          </p:nvPr>
        </p:nvSpPr>
        <p:spPr>
          <a:xfrm>
            <a:off x="546351" y="433545"/>
            <a:ext cx="11139854" cy="93044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5400"/>
              <a:buFont typeface="Calibri"/>
              <a:buNone/>
            </a:pPr>
            <a:r>
              <a:rPr lang="en-US" sz="5400">
                <a:solidFill>
                  <a:srgbClr val="FFFFFF"/>
                </a:solidFill>
              </a:rPr>
              <a:t>Results </a:t>
            </a:r>
            <a:endParaRPr/>
          </a:p>
        </p:txBody>
      </p:sp>
      <p:cxnSp>
        <p:nvCxnSpPr>
          <p:cNvPr id="232" name="Google Shape;232;p13"/>
          <p:cNvCxnSpPr/>
          <p:nvPr/>
        </p:nvCxnSpPr>
        <p:spPr>
          <a:xfrm>
            <a:off x="2230078" y="1522292"/>
            <a:ext cx="7772400" cy="0"/>
          </a:xfrm>
          <a:prstGeom prst="straightConnector1">
            <a:avLst/>
          </a:prstGeom>
          <a:noFill/>
          <a:ln w="22225" cap="flat" cmpd="sng">
            <a:solidFill>
              <a:srgbClr val="D9D9D9"/>
            </a:solidFill>
            <a:prstDash val="solid"/>
            <a:miter lim="800000"/>
            <a:headEnd type="none" w="sm" len="sm"/>
            <a:tailEnd type="none" w="sm" len="sm"/>
          </a:ln>
        </p:spPr>
      </p:cxnSp>
      <p:pic>
        <p:nvPicPr>
          <p:cNvPr id="233" name="Google Shape;233;p13"/>
          <p:cNvPicPr preferRelativeResize="0"/>
          <p:nvPr/>
        </p:nvPicPr>
        <p:blipFill rotWithShape="1">
          <a:blip r:embed="rId3">
            <a:alphaModFix/>
          </a:blip>
          <a:srcRect/>
          <a:stretch/>
        </p:blipFill>
        <p:spPr>
          <a:xfrm>
            <a:off x="6721805" y="2277801"/>
            <a:ext cx="4491726" cy="3997637"/>
          </a:xfrm>
          <a:prstGeom prst="rect">
            <a:avLst/>
          </a:prstGeom>
          <a:noFill/>
          <a:ln>
            <a:noFill/>
          </a:ln>
        </p:spPr>
      </p:pic>
      <p:cxnSp>
        <p:nvCxnSpPr>
          <p:cNvPr id="234" name="Google Shape;234;p13"/>
          <p:cNvCxnSpPr/>
          <p:nvPr/>
        </p:nvCxnSpPr>
        <p:spPr>
          <a:xfrm>
            <a:off x="6116278" y="2596836"/>
            <a:ext cx="0" cy="3657600"/>
          </a:xfrm>
          <a:prstGeom prst="straightConnector1">
            <a:avLst/>
          </a:prstGeom>
          <a:noFill/>
          <a:ln w="101600" cap="flat" cmpd="dbl">
            <a:solidFill>
              <a:srgbClr val="595959"/>
            </a:solidFill>
            <a:prstDash val="solid"/>
            <a:miter lim="800000"/>
            <a:headEnd type="none" w="sm" len="sm"/>
            <a:tailEnd type="none" w="sm" len="sm"/>
          </a:ln>
        </p:spPr>
      </p:cxnSp>
      <p:pic>
        <p:nvPicPr>
          <p:cNvPr id="235" name="Google Shape;235;p13"/>
          <p:cNvPicPr preferRelativeResize="0">
            <a:picLocks noGrp="1"/>
          </p:cNvPicPr>
          <p:nvPr>
            <p:ph type="body" idx="1"/>
          </p:nvPr>
        </p:nvPicPr>
        <p:blipFill rotWithShape="1">
          <a:blip r:embed="rId4">
            <a:alphaModFix/>
          </a:blip>
          <a:srcRect/>
          <a:stretch/>
        </p:blipFill>
        <p:spPr>
          <a:xfrm>
            <a:off x="1019026" y="2277801"/>
            <a:ext cx="4491726" cy="3997637"/>
          </a:xfrm>
          <a:prstGeom prst="rect">
            <a:avLst/>
          </a:prstGeom>
          <a:noFill/>
          <a:ln>
            <a:noFill/>
          </a:ln>
        </p:spPr>
      </p:pic>
      <p:sp>
        <p:nvSpPr>
          <p:cNvPr id="236" name="Google Shape;236;p13"/>
          <p:cNvSpPr txBox="1"/>
          <p:nvPr/>
        </p:nvSpPr>
        <p:spPr>
          <a:xfrm>
            <a:off x="6681248" y="6275438"/>
            <a:ext cx="4491726"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Fig.2  Comparison of model training time</a:t>
            </a:r>
            <a:endParaRPr/>
          </a:p>
        </p:txBody>
      </p:sp>
      <p:sp>
        <p:nvSpPr>
          <p:cNvPr id="237" name="Google Shape;237;p13"/>
          <p:cNvSpPr txBox="1"/>
          <p:nvPr/>
        </p:nvSpPr>
        <p:spPr>
          <a:xfrm>
            <a:off x="514875" y="6242225"/>
            <a:ext cx="5601300" cy="646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Fig. 1 Model evaluation on an EMR cluster with 8GB RAM</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42"/>
        <p:cNvGrpSpPr/>
        <p:nvPr/>
      </p:nvGrpSpPr>
      <p:grpSpPr>
        <a:xfrm>
          <a:off x="0" y="0"/>
          <a:ext cx="0" cy="0"/>
          <a:chOff x="0" y="0"/>
          <a:chExt cx="0" cy="0"/>
        </a:xfrm>
      </p:grpSpPr>
      <p:sp>
        <p:nvSpPr>
          <p:cNvPr id="243" name="Google Shape;243;p14"/>
          <p:cNvSpPr/>
          <p:nvPr/>
        </p:nvSpPr>
        <p:spPr>
          <a:xfrm>
            <a:off x="396882" y="280374"/>
            <a:ext cx="11438793" cy="1844256"/>
          </a:xfrm>
          <a:prstGeom prst="rect">
            <a:avLst/>
          </a:prstGeom>
          <a:solidFill>
            <a:srgbClr val="404040"/>
          </a:solidFill>
          <a:ln w="127000" cap="sq" cmpd="thinThick">
            <a:solidFill>
              <a:srgbClr val="40404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244" name="Google Shape;244;p14"/>
          <p:cNvSpPr txBox="1">
            <a:spLocks noGrp="1"/>
          </p:cNvSpPr>
          <p:nvPr>
            <p:ph type="title"/>
          </p:nvPr>
        </p:nvSpPr>
        <p:spPr>
          <a:xfrm>
            <a:off x="546351" y="433545"/>
            <a:ext cx="11139854" cy="930447"/>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rgbClr val="FFFFFF"/>
              </a:buClr>
              <a:buSzPts val="5400"/>
              <a:buFont typeface="Calibri"/>
              <a:buNone/>
            </a:pPr>
            <a:r>
              <a:rPr lang="en-US" sz="5400">
                <a:solidFill>
                  <a:srgbClr val="FFFFFF"/>
                </a:solidFill>
              </a:rPr>
              <a:t>Results </a:t>
            </a:r>
            <a:endParaRPr/>
          </a:p>
        </p:txBody>
      </p:sp>
      <p:cxnSp>
        <p:nvCxnSpPr>
          <p:cNvPr id="245" name="Google Shape;245;p14"/>
          <p:cNvCxnSpPr/>
          <p:nvPr/>
        </p:nvCxnSpPr>
        <p:spPr>
          <a:xfrm>
            <a:off x="2230078" y="1522292"/>
            <a:ext cx="7772400" cy="0"/>
          </a:xfrm>
          <a:prstGeom prst="straightConnector1">
            <a:avLst/>
          </a:prstGeom>
          <a:noFill/>
          <a:ln w="22225" cap="flat" cmpd="sng">
            <a:solidFill>
              <a:srgbClr val="D9D9D9"/>
            </a:solidFill>
            <a:prstDash val="solid"/>
            <a:miter lim="800000"/>
            <a:headEnd type="none" w="sm" len="sm"/>
            <a:tailEnd type="none" w="sm" len="sm"/>
          </a:ln>
        </p:spPr>
      </p:cxnSp>
      <p:pic>
        <p:nvPicPr>
          <p:cNvPr id="246" name="Google Shape;246;p14"/>
          <p:cNvPicPr preferRelativeResize="0"/>
          <p:nvPr/>
        </p:nvPicPr>
        <p:blipFill rotWithShape="1">
          <a:blip r:embed="rId3">
            <a:alphaModFix/>
          </a:blip>
          <a:srcRect/>
          <a:stretch/>
        </p:blipFill>
        <p:spPr>
          <a:xfrm>
            <a:off x="813662" y="2426818"/>
            <a:ext cx="4491726" cy="3997637"/>
          </a:xfrm>
          <a:prstGeom prst="rect">
            <a:avLst/>
          </a:prstGeom>
          <a:noFill/>
          <a:ln>
            <a:noFill/>
          </a:ln>
        </p:spPr>
      </p:pic>
      <p:cxnSp>
        <p:nvCxnSpPr>
          <p:cNvPr id="247" name="Google Shape;247;p14"/>
          <p:cNvCxnSpPr/>
          <p:nvPr/>
        </p:nvCxnSpPr>
        <p:spPr>
          <a:xfrm>
            <a:off x="6116278" y="2596836"/>
            <a:ext cx="0" cy="3657600"/>
          </a:xfrm>
          <a:prstGeom prst="straightConnector1">
            <a:avLst/>
          </a:prstGeom>
          <a:noFill/>
          <a:ln w="101600" cap="flat" cmpd="dbl">
            <a:solidFill>
              <a:srgbClr val="595959"/>
            </a:solidFill>
            <a:prstDash val="solid"/>
            <a:miter lim="800000"/>
            <a:headEnd type="none" w="sm" len="sm"/>
            <a:tailEnd type="none" w="sm" len="sm"/>
          </a:ln>
        </p:spPr>
      </p:cxnSp>
      <p:pic>
        <p:nvPicPr>
          <p:cNvPr id="248" name="Google Shape;248;p14"/>
          <p:cNvPicPr preferRelativeResize="0">
            <a:picLocks noGrp="1"/>
          </p:cNvPicPr>
          <p:nvPr>
            <p:ph type="body" idx="1"/>
          </p:nvPr>
        </p:nvPicPr>
        <p:blipFill rotWithShape="1">
          <a:blip r:embed="rId4">
            <a:alphaModFix/>
          </a:blip>
          <a:srcRect/>
          <a:stretch/>
        </p:blipFill>
        <p:spPr>
          <a:xfrm>
            <a:off x="6927168" y="2426818"/>
            <a:ext cx="4491726" cy="3997637"/>
          </a:xfrm>
          <a:prstGeom prst="rect">
            <a:avLst/>
          </a:prstGeom>
          <a:noFill/>
          <a:ln>
            <a:noFill/>
          </a:ln>
        </p:spPr>
      </p:pic>
      <p:sp>
        <p:nvSpPr>
          <p:cNvPr id="249" name="Google Shape;249;p14"/>
          <p:cNvSpPr txBox="1"/>
          <p:nvPr/>
        </p:nvSpPr>
        <p:spPr>
          <a:xfrm>
            <a:off x="3059525" y="6467810"/>
            <a:ext cx="6203577"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1800" b="1">
                <a:solidFill>
                  <a:schemeClr val="dk1"/>
                </a:solidFill>
                <a:latin typeface="Calibri"/>
                <a:ea typeface="Calibri"/>
                <a:cs typeface="Calibri"/>
                <a:sym typeface="Calibri"/>
              </a:rPr>
              <a:t>Fig 3. Random Forest execution time in different settings</a:t>
            </a: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24"/>
        <p:cNvGrpSpPr/>
        <p:nvPr/>
      </p:nvGrpSpPr>
      <p:grpSpPr>
        <a:xfrm>
          <a:off x="0" y="0"/>
          <a:ext cx="0" cy="0"/>
          <a:chOff x="0" y="0"/>
          <a:chExt cx="0" cy="0"/>
        </a:xfrm>
      </p:grpSpPr>
      <p:sp>
        <p:nvSpPr>
          <p:cNvPr id="125" name="Google Shape;125;p4"/>
          <p:cNvSpPr/>
          <p:nvPr/>
        </p:nvSpPr>
        <p:spPr>
          <a:xfrm>
            <a:off x="484096" y="470925"/>
            <a:ext cx="4381009" cy="5892104"/>
          </a:xfrm>
          <a:custGeom>
            <a:avLst/>
            <a:gdLst/>
            <a:ahLst/>
            <a:cxnLst/>
            <a:rect l="l" t="t" r="r" b="b"/>
            <a:pathLst>
              <a:path w="4381009" h="5892104" extrusionOk="0">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26" name="Google Shape;126;p4"/>
          <p:cNvSpPr txBox="1">
            <a:spLocks noGrp="1"/>
          </p:cNvSpPr>
          <p:nvPr>
            <p:ph type="title"/>
          </p:nvPr>
        </p:nvSpPr>
        <p:spPr>
          <a:xfrm>
            <a:off x="863029" y="1012004"/>
            <a:ext cx="3416158" cy="479540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400"/>
              <a:buFont typeface="Calibri"/>
              <a:buNone/>
            </a:pPr>
            <a:r>
              <a:rPr lang="en-US" dirty="0">
                <a:solidFill>
                  <a:srgbClr val="FFFFFF"/>
                </a:solidFill>
              </a:rPr>
              <a:t>Summary</a:t>
            </a:r>
            <a:endParaRPr dirty="0"/>
          </a:p>
        </p:txBody>
      </p:sp>
      <p:sp>
        <p:nvSpPr>
          <p:cNvPr id="127" name="Google Shape;127;p4"/>
          <p:cNvSpPr/>
          <p:nvPr/>
        </p:nvSpPr>
        <p:spPr>
          <a:xfrm>
            <a:off x="3690849" y="253277"/>
            <a:ext cx="13290218" cy="100027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Clr>
                <a:schemeClr val="dk1"/>
              </a:buClr>
              <a:buSzPts val="1800"/>
              <a:buFont typeface="Arial"/>
              <a:buNone/>
            </a:pPr>
            <a:br>
              <a:rPr lang="en-US" sz="1800" b="0" i="0" u="none" strike="noStrike" cap="none">
                <a:solidFill>
                  <a:schemeClr val="dk1"/>
                </a:solidFill>
                <a:latin typeface="Arial"/>
                <a:ea typeface="Arial"/>
                <a:cs typeface="Arial"/>
                <a:sym typeface="Arial"/>
              </a:rPr>
            </a:br>
            <a:endParaRPr sz="1800" b="0" i="0" u="none" strike="noStrike" cap="none">
              <a:solidFill>
                <a:schemeClr val="dk1"/>
              </a:solidFill>
              <a:latin typeface="Arial"/>
              <a:ea typeface="Arial"/>
              <a:cs typeface="Arial"/>
              <a:sym typeface="Arial"/>
            </a:endParaRPr>
          </a:p>
          <a:p>
            <a:pPr marL="0" marR="0" lvl="0" indent="0" algn="l" rtl="0">
              <a:spcBef>
                <a:spcPts val="60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28" name="Google Shape;128;p4"/>
          <p:cNvSpPr txBox="1"/>
          <p:nvPr/>
        </p:nvSpPr>
        <p:spPr>
          <a:xfrm>
            <a:off x="6418729" y="2976282"/>
            <a:ext cx="18473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29" name="Google Shape;129;p4"/>
          <p:cNvGrpSpPr/>
          <p:nvPr/>
        </p:nvGrpSpPr>
        <p:grpSpPr>
          <a:xfrm>
            <a:off x="5244038" y="718904"/>
            <a:ext cx="6513604" cy="5458903"/>
            <a:chOff x="-1" y="956381"/>
            <a:chExt cx="6513604" cy="4121234"/>
          </a:xfrm>
        </p:grpSpPr>
        <p:sp>
          <p:nvSpPr>
            <p:cNvPr id="130" name="Google Shape;130;p4"/>
            <p:cNvSpPr/>
            <p:nvPr/>
          </p:nvSpPr>
          <p:spPr>
            <a:xfrm>
              <a:off x="-1" y="1373630"/>
              <a:ext cx="6513603" cy="1149404"/>
            </a:xfrm>
            <a:prstGeom prst="roundRect">
              <a:avLst>
                <a:gd name="adj" fmla="val 1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2039300" y="956381"/>
              <a:ext cx="4474303" cy="176562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txBox="1"/>
            <p:nvPr/>
          </p:nvSpPr>
          <p:spPr>
            <a:xfrm>
              <a:off x="-1" y="1501585"/>
              <a:ext cx="6513603" cy="1014170"/>
            </a:xfrm>
            <a:prstGeom prst="rect">
              <a:avLst/>
            </a:prstGeom>
            <a:noFill/>
            <a:ln>
              <a:noFill/>
            </a:ln>
          </p:spPr>
          <p:txBody>
            <a:bodyPr spcFirstLastPara="1" wrap="square" lIns="186850" tIns="186850" rIns="186850" bIns="186850" anchor="ctr" anchorCtr="0">
              <a:noAutofit/>
            </a:bodyPr>
            <a:lstStyle/>
            <a:p>
              <a:pPr marL="342900" marR="0" lvl="0" indent="-342900" algn="l" rtl="0">
                <a:lnSpc>
                  <a:spcPct val="90000"/>
                </a:lnSpc>
                <a:spcBef>
                  <a:spcPts val="0"/>
                </a:spcBef>
                <a:spcAft>
                  <a:spcPts val="0"/>
                </a:spcAft>
                <a:buClr>
                  <a:schemeClr val="dk1"/>
                </a:buClr>
                <a:buSzPts val="2500"/>
                <a:buFont typeface="Arial" panose="020B0604020202020204" pitchFamily="34" charset="0"/>
                <a:buChar char="•"/>
              </a:pPr>
              <a:r>
                <a:rPr lang="en-US" sz="2500" dirty="0">
                  <a:solidFill>
                    <a:schemeClr val="dk1"/>
                  </a:solidFill>
                  <a:latin typeface="Calibri"/>
                  <a:ea typeface="Calibri"/>
                  <a:cs typeface="Calibri"/>
                  <a:sym typeface="Calibri"/>
                </a:rPr>
                <a:t>Random Forest showed better in accuracy and F1 score than Logistic Regression. </a:t>
              </a:r>
            </a:p>
            <a:p>
              <a:pPr marL="0" marR="0" lvl="0" indent="0" algn="l" rtl="0">
                <a:lnSpc>
                  <a:spcPct val="90000"/>
                </a:lnSpc>
                <a:spcBef>
                  <a:spcPts val="0"/>
                </a:spcBef>
                <a:spcAft>
                  <a:spcPts val="0"/>
                </a:spcAft>
                <a:buClr>
                  <a:schemeClr val="dk1"/>
                </a:buClr>
                <a:buSzPts val="2500"/>
                <a:buFont typeface="Calibri"/>
                <a:buNone/>
              </a:pPr>
              <a:endParaRPr dirty="0"/>
            </a:p>
          </p:txBody>
        </p:sp>
        <p:sp>
          <p:nvSpPr>
            <p:cNvPr id="134" name="Google Shape;134;p4"/>
            <p:cNvSpPr/>
            <p:nvPr/>
          </p:nvSpPr>
          <p:spPr>
            <a:xfrm>
              <a:off x="-1" y="3021308"/>
              <a:ext cx="6513603" cy="2056307"/>
            </a:xfrm>
            <a:prstGeom prst="roundRect">
              <a:avLst>
                <a:gd name="adj" fmla="val 1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2039300" y="3163416"/>
              <a:ext cx="4474303" cy="176562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txBox="1"/>
            <p:nvPr/>
          </p:nvSpPr>
          <p:spPr>
            <a:xfrm>
              <a:off x="-1" y="3037157"/>
              <a:ext cx="6513603" cy="1989611"/>
            </a:xfrm>
            <a:prstGeom prst="rect">
              <a:avLst/>
            </a:prstGeom>
            <a:noFill/>
            <a:ln>
              <a:noFill/>
            </a:ln>
          </p:spPr>
          <p:txBody>
            <a:bodyPr spcFirstLastPara="1" wrap="square" lIns="186850" tIns="186850" rIns="186850" bIns="186850" anchor="ctr" anchorCtr="0">
              <a:noAutofit/>
            </a:bodyPr>
            <a:lstStyle/>
            <a:p>
              <a:pPr marL="342900" marR="0" lvl="0" indent="-342900" algn="l" rtl="0">
                <a:lnSpc>
                  <a:spcPct val="90000"/>
                </a:lnSpc>
                <a:spcBef>
                  <a:spcPts val="0"/>
                </a:spcBef>
                <a:spcAft>
                  <a:spcPts val="0"/>
                </a:spcAft>
                <a:buClr>
                  <a:schemeClr val="dk1"/>
                </a:buClr>
                <a:buSzPts val="2500"/>
                <a:buFont typeface="Arial" panose="020B0604020202020204" pitchFamily="34" charset="0"/>
                <a:buChar char="•"/>
              </a:pPr>
              <a:r>
                <a:rPr lang="en-US" sz="2500" dirty="0">
                  <a:solidFill>
                    <a:schemeClr val="dk1"/>
                  </a:solidFill>
                  <a:latin typeface="Calibri"/>
                  <a:ea typeface="Calibri"/>
                  <a:cs typeface="Calibri"/>
                  <a:sym typeface="Calibri"/>
                </a:rPr>
                <a:t>A distributed setting on a cluster achieved better computational performance than a non-distributed setting.</a:t>
              </a:r>
            </a:p>
            <a:p>
              <a:pPr marL="342900" marR="0" lvl="0" indent="-342900" algn="l" rtl="0">
                <a:lnSpc>
                  <a:spcPct val="90000"/>
                </a:lnSpc>
                <a:spcBef>
                  <a:spcPts val="0"/>
                </a:spcBef>
                <a:spcAft>
                  <a:spcPts val="0"/>
                </a:spcAft>
                <a:buClr>
                  <a:schemeClr val="dk1"/>
                </a:buClr>
                <a:buSzPts val="2500"/>
                <a:buFont typeface="Arial" panose="020B0604020202020204" pitchFamily="34" charset="0"/>
                <a:buChar char="•"/>
              </a:pPr>
              <a:r>
                <a:rPr lang="en-US" sz="2500" dirty="0">
                  <a:solidFill>
                    <a:schemeClr val="dk1"/>
                  </a:solidFill>
                  <a:latin typeface="Calibri"/>
                  <a:ea typeface="Calibri"/>
                  <a:cs typeface="Calibri"/>
                  <a:sym typeface="Calibri"/>
                </a:rPr>
                <a:t>Weighing the trade-off between the improvements in the power of data manipulation and the real cost of machines should be also taken into consideration.</a:t>
              </a:r>
            </a:p>
          </p:txBody>
        </p:sp>
      </p:grpSp>
      <p:sp>
        <p:nvSpPr>
          <p:cNvPr id="2" name="TextBox 1">
            <a:extLst>
              <a:ext uri="{FF2B5EF4-FFF2-40B4-BE49-F238E27FC236}">
                <a16:creationId xmlns:a16="http://schemas.microsoft.com/office/drawing/2014/main" id="{9D107DB2-3F98-4744-9C85-F8056F07F0F4}"/>
              </a:ext>
            </a:extLst>
          </p:cNvPr>
          <p:cNvSpPr txBox="1"/>
          <p:nvPr/>
        </p:nvSpPr>
        <p:spPr>
          <a:xfrm>
            <a:off x="5244209" y="2919255"/>
            <a:ext cx="3893905" cy="523220"/>
          </a:xfrm>
          <a:prstGeom prst="rect">
            <a:avLst/>
          </a:prstGeom>
          <a:noFill/>
        </p:spPr>
        <p:txBody>
          <a:bodyPr wrap="square" rtlCol="0">
            <a:spAutoFit/>
          </a:bodyPr>
          <a:lstStyle/>
          <a:p>
            <a:r>
              <a:rPr lang="en-US" sz="2800" dirty="0">
                <a:solidFill>
                  <a:schemeClr val="dk1"/>
                </a:solidFill>
                <a:latin typeface="Calibri"/>
                <a:ea typeface="Calibri"/>
                <a:cs typeface="Calibri"/>
                <a:sym typeface="Calibri"/>
              </a:rPr>
              <a:t>System Performance</a:t>
            </a:r>
          </a:p>
        </p:txBody>
      </p:sp>
      <p:sp>
        <p:nvSpPr>
          <p:cNvPr id="17" name="TextBox 16">
            <a:extLst>
              <a:ext uri="{FF2B5EF4-FFF2-40B4-BE49-F238E27FC236}">
                <a16:creationId xmlns:a16="http://schemas.microsoft.com/office/drawing/2014/main" id="{0B39DBCF-C2B5-6540-9E51-3D343B42F0C5}"/>
              </a:ext>
            </a:extLst>
          </p:cNvPr>
          <p:cNvSpPr txBox="1"/>
          <p:nvPr/>
        </p:nvSpPr>
        <p:spPr>
          <a:xfrm>
            <a:off x="5244037" y="753414"/>
            <a:ext cx="3893905" cy="523220"/>
          </a:xfrm>
          <a:prstGeom prst="rect">
            <a:avLst/>
          </a:prstGeom>
          <a:noFill/>
        </p:spPr>
        <p:txBody>
          <a:bodyPr wrap="square" rtlCol="0">
            <a:spAutoFit/>
          </a:bodyPr>
          <a:lstStyle/>
          <a:p>
            <a:r>
              <a:rPr lang="en-US" sz="2800" dirty="0">
                <a:solidFill>
                  <a:schemeClr val="dk1"/>
                </a:solidFill>
                <a:latin typeface="Calibri"/>
                <a:ea typeface="Calibri"/>
                <a:cs typeface="Calibri"/>
                <a:sym typeface="Calibri"/>
              </a:rPr>
              <a:t>Model Performance</a:t>
            </a:r>
          </a:p>
        </p:txBody>
      </p:sp>
    </p:spTree>
    <p:extLst>
      <p:ext uri="{BB962C8B-B14F-4D97-AF65-F5344CB8AC3E}">
        <p14:creationId xmlns:p14="http://schemas.microsoft.com/office/powerpoint/2010/main" val="244203625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414141"/>
        </a:solidFill>
        <a:effectLst/>
      </p:bgPr>
    </p:bg>
    <p:spTree>
      <p:nvGrpSpPr>
        <p:cNvPr id="1" name="Shape 106"/>
        <p:cNvGrpSpPr/>
        <p:nvPr/>
      </p:nvGrpSpPr>
      <p:grpSpPr>
        <a:xfrm>
          <a:off x="0" y="0"/>
          <a:ext cx="0" cy="0"/>
          <a:chOff x="0" y="0"/>
          <a:chExt cx="0" cy="0"/>
        </a:xfrm>
      </p:grpSpPr>
      <p:pic>
        <p:nvPicPr>
          <p:cNvPr id="107" name="Google Shape;107;p2"/>
          <p:cNvPicPr preferRelativeResize="0"/>
          <p:nvPr/>
        </p:nvPicPr>
        <p:blipFill rotWithShape="1">
          <a:blip r:embed="rId3">
            <a:alphaModFix/>
          </a:blip>
          <a:srcRect l="30344" r="20463"/>
          <a:stretch/>
        </p:blipFill>
        <p:spPr>
          <a:xfrm>
            <a:off x="5450541" y="10"/>
            <a:ext cx="6732142" cy="6857990"/>
          </a:xfrm>
          <a:custGeom>
            <a:avLst/>
            <a:gdLst/>
            <a:ahLst/>
            <a:cxnLst/>
            <a:rect l="l" t="t" r="r" b="b"/>
            <a:pathLst>
              <a:path w="5997632" h="6858000" extrusionOk="0">
                <a:moveTo>
                  <a:pt x="0" y="0"/>
                </a:moveTo>
                <a:lnTo>
                  <a:pt x="5997632" y="0"/>
                </a:lnTo>
                <a:lnTo>
                  <a:pt x="5997632" y="6858000"/>
                </a:lnTo>
                <a:lnTo>
                  <a:pt x="3178693" y="6858000"/>
                </a:lnTo>
                <a:close/>
              </a:path>
            </a:pathLst>
          </a:custGeom>
          <a:noFill/>
          <a:ln>
            <a:noFill/>
          </a:ln>
        </p:spPr>
      </p:pic>
      <p:pic>
        <p:nvPicPr>
          <p:cNvPr id="108" name="Google Shape;108;p2"/>
          <p:cNvPicPr preferRelativeResize="0"/>
          <p:nvPr/>
        </p:nvPicPr>
        <p:blipFill rotWithShape="1">
          <a:blip r:embed="rId4">
            <a:alphaModFix/>
          </a:blip>
          <a:srcRect l="25018"/>
          <a:stretch/>
        </p:blipFill>
        <p:spPr>
          <a:xfrm>
            <a:off x="-1" y="10"/>
            <a:ext cx="9090214" cy="6857990"/>
          </a:xfrm>
          <a:custGeom>
            <a:avLst/>
            <a:gdLst/>
            <a:ahLst/>
            <a:cxnLst/>
            <a:rect l="l" t="t" r="r" b="b"/>
            <a:pathLst>
              <a:path w="9141744" h="6863485" extrusionOk="0">
                <a:moveTo>
                  <a:pt x="0" y="0"/>
                </a:moveTo>
                <a:lnTo>
                  <a:pt x="5963051" y="0"/>
                </a:lnTo>
                <a:lnTo>
                  <a:pt x="9141744" y="6863485"/>
                </a:lnTo>
                <a:lnTo>
                  <a:pt x="0" y="6863485"/>
                </a:lnTo>
                <a:lnTo>
                  <a:pt x="0" y="0"/>
                </a:lnTo>
                <a:close/>
              </a:path>
            </a:pathLst>
          </a:custGeom>
          <a:noFill/>
          <a:ln>
            <a:noFill/>
          </a:ln>
        </p:spPr>
      </p:pic>
      <p:sp>
        <p:nvSpPr>
          <p:cNvPr id="109" name="Google Shape;109;p2"/>
          <p:cNvSpPr/>
          <p:nvPr/>
        </p:nvSpPr>
        <p:spPr>
          <a:xfrm>
            <a:off x="0" y="1773847"/>
            <a:ext cx="6434783" cy="3310306"/>
          </a:xfrm>
          <a:custGeom>
            <a:avLst/>
            <a:gdLst/>
            <a:ahLst/>
            <a:cxnLst/>
            <a:rect l="l" t="t" r="r" b="b"/>
            <a:pathLst>
              <a:path w="6434783" h="3310306" extrusionOk="0">
                <a:moveTo>
                  <a:pt x="0" y="0"/>
                </a:moveTo>
                <a:lnTo>
                  <a:pt x="3829872" y="0"/>
                </a:lnTo>
                <a:lnTo>
                  <a:pt x="4896100" y="0"/>
                </a:lnTo>
                <a:lnTo>
                  <a:pt x="4901677" y="0"/>
                </a:lnTo>
                <a:lnTo>
                  <a:pt x="6434783" y="3310306"/>
                </a:lnTo>
                <a:lnTo>
                  <a:pt x="0" y="3310306"/>
                </a:lnTo>
                <a:close/>
              </a:path>
            </a:pathLst>
          </a:custGeom>
          <a:solidFill>
            <a:srgbClr val="262626">
              <a:alpha val="87843"/>
            </a:srgbClr>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10" name="Google Shape;110;p2"/>
          <p:cNvSpPr txBox="1">
            <a:spLocks noGrp="1"/>
          </p:cNvSpPr>
          <p:nvPr>
            <p:ph type="title"/>
          </p:nvPr>
        </p:nvSpPr>
        <p:spPr>
          <a:xfrm>
            <a:off x="618064" y="2166721"/>
            <a:ext cx="3886199" cy="915035"/>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lt1"/>
              </a:buClr>
              <a:buSzPts val="3240"/>
              <a:buFont typeface="Calibri"/>
              <a:buNone/>
            </a:pPr>
            <a:r>
              <a:rPr lang="en-US" sz="3240"/>
              <a:t>California Air Quality </a:t>
            </a:r>
            <a:endParaRPr/>
          </a:p>
        </p:txBody>
      </p:sp>
      <p:sp>
        <p:nvSpPr>
          <p:cNvPr id="111" name="Google Shape;111;p2"/>
          <p:cNvSpPr txBox="1">
            <a:spLocks noGrp="1"/>
          </p:cNvSpPr>
          <p:nvPr>
            <p:ph type="body" idx="1"/>
          </p:nvPr>
        </p:nvSpPr>
        <p:spPr>
          <a:xfrm>
            <a:off x="618063" y="3081756"/>
            <a:ext cx="4832477" cy="1775994"/>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lt1"/>
              </a:buClr>
              <a:buSzPts val="2000"/>
              <a:buChar char="•"/>
            </a:pPr>
            <a:r>
              <a:rPr lang="en-US" sz="2000"/>
              <a:t>California has eight of ten most polluted U.S. cities. </a:t>
            </a:r>
            <a:endParaRPr/>
          </a:p>
          <a:p>
            <a:pPr marL="228600" lvl="0" indent="-228600" algn="l" rtl="0">
              <a:lnSpc>
                <a:spcPct val="90000"/>
              </a:lnSpc>
              <a:spcBef>
                <a:spcPts val="1000"/>
              </a:spcBef>
              <a:spcAft>
                <a:spcPts val="0"/>
              </a:spcAft>
              <a:buClr>
                <a:schemeClr val="lt1"/>
              </a:buClr>
              <a:buSzPts val="2000"/>
              <a:buChar char="•"/>
            </a:pPr>
            <a:r>
              <a:rPr lang="en-US" sz="2000"/>
              <a:t>The air pollution issue in California is largely caused by the regular occurrences of wildfire</a:t>
            </a:r>
            <a:endParaRPr/>
          </a:p>
          <a:p>
            <a:pPr marL="0" lvl="0" indent="0" algn="l" rtl="0">
              <a:lnSpc>
                <a:spcPct val="90000"/>
              </a:lnSpc>
              <a:spcBef>
                <a:spcPts val="1000"/>
              </a:spcBef>
              <a:spcAft>
                <a:spcPts val="0"/>
              </a:spcAft>
              <a:buClr>
                <a:schemeClr val="lt1"/>
              </a:buClr>
              <a:buSzPts val="1800"/>
              <a:buNone/>
            </a:pPr>
            <a:endParaRPr sz="1800"/>
          </a:p>
        </p:txBody>
      </p:sp>
      <p:sp>
        <p:nvSpPr>
          <p:cNvPr id="112" name="Google Shape;112;p2"/>
          <p:cNvSpPr/>
          <p:nvPr/>
        </p:nvSpPr>
        <p:spPr>
          <a:xfrm>
            <a:off x="3690849" y="-282144"/>
            <a:ext cx="13290218" cy="100027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Clr>
                <a:schemeClr val="lt1"/>
              </a:buClr>
              <a:buSzPts val="1800"/>
              <a:buFont typeface="Arial"/>
              <a:buNone/>
            </a:pPr>
            <a:br>
              <a:rPr lang="en-US" sz="1800" b="0" i="0" u="none" strike="noStrike" cap="none">
                <a:solidFill>
                  <a:schemeClr val="lt1"/>
                </a:solidFill>
                <a:latin typeface="Arial"/>
                <a:ea typeface="Arial"/>
                <a:cs typeface="Arial"/>
                <a:sym typeface="Arial"/>
              </a:rPr>
            </a:br>
            <a:endParaRPr sz="1800" b="0" i="0" u="none" strike="noStrike" cap="none">
              <a:solidFill>
                <a:schemeClr val="lt1"/>
              </a:solidFill>
              <a:latin typeface="Arial"/>
              <a:ea typeface="Arial"/>
              <a:cs typeface="Arial"/>
              <a:sym typeface="Arial"/>
            </a:endParaRPr>
          </a:p>
          <a:p>
            <a:pPr marL="0" marR="0" lvl="0" indent="0" algn="l" rtl="0">
              <a:spcBef>
                <a:spcPts val="600"/>
              </a:spcBef>
              <a:spcAft>
                <a:spcPts val="0"/>
              </a:spcAft>
              <a:buClr>
                <a:schemeClr val="lt1"/>
              </a:buClr>
              <a:buSzPts val="1800"/>
              <a:buFont typeface="Calibri"/>
              <a:buNone/>
            </a:pPr>
            <a:endParaRPr sz="1800" b="0" i="0" u="none" strike="noStrike" cap="none">
              <a:solidFill>
                <a:schemeClr val="lt1"/>
              </a:solidFill>
              <a:latin typeface="Arial"/>
              <a:ea typeface="Arial"/>
              <a:cs typeface="Arial"/>
              <a:sym typeface="Arial"/>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17"/>
        <p:cNvGrpSpPr/>
        <p:nvPr/>
      </p:nvGrpSpPr>
      <p:grpSpPr>
        <a:xfrm>
          <a:off x="0" y="0"/>
          <a:ext cx="0" cy="0"/>
          <a:chOff x="0" y="0"/>
          <a:chExt cx="0" cy="0"/>
        </a:xfrm>
      </p:grpSpPr>
      <p:sp>
        <p:nvSpPr>
          <p:cNvPr id="118" name="Google Shape;118;p3"/>
          <p:cNvSpPr/>
          <p:nvPr/>
        </p:nvSpPr>
        <p:spPr>
          <a:xfrm>
            <a:off x="0" y="651752"/>
            <a:ext cx="12192000" cy="736551"/>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sp>
        <p:nvSpPr>
          <p:cNvPr id="119" name="Google Shape;119;p3"/>
          <p:cNvSpPr txBox="1">
            <a:spLocks noGrp="1"/>
          </p:cNvSpPr>
          <p:nvPr>
            <p:ph type="title"/>
          </p:nvPr>
        </p:nvSpPr>
        <p:spPr>
          <a:xfrm>
            <a:off x="556532" y="643467"/>
            <a:ext cx="11210925" cy="744836"/>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a:solidFill>
                  <a:schemeClr val="lt1"/>
                </a:solidFill>
                <a:latin typeface="Calibri"/>
                <a:ea typeface="Calibri"/>
                <a:cs typeface="Calibri"/>
                <a:sym typeface="Calibri"/>
              </a:rPr>
              <a:t>Major Outdoor Air Pollutants </a:t>
            </a:r>
            <a:endParaRPr/>
          </a:p>
        </p:txBody>
      </p:sp>
      <p:graphicFrame>
        <p:nvGraphicFramePr>
          <p:cNvPr id="120" name="Google Shape;120;p3"/>
          <p:cNvGraphicFramePr/>
          <p:nvPr/>
        </p:nvGraphicFramePr>
        <p:xfrm>
          <a:off x="709461" y="1655976"/>
          <a:ext cx="10765375" cy="5202060"/>
        </p:xfrm>
        <a:graphic>
          <a:graphicData uri="http://schemas.openxmlformats.org/drawingml/2006/table">
            <a:tbl>
              <a:tblPr>
                <a:noFill/>
                <a:tableStyleId>{679CE697-D6A5-4FDB-BAA6-4C11E9955456}</a:tableStyleId>
              </a:tblPr>
              <a:tblGrid>
                <a:gridCol w="3069900">
                  <a:extLst>
                    <a:ext uri="{9D8B030D-6E8A-4147-A177-3AD203B41FA5}">
                      <a16:colId xmlns:a16="http://schemas.microsoft.com/office/drawing/2014/main" val="20000"/>
                    </a:ext>
                  </a:extLst>
                </a:gridCol>
                <a:gridCol w="7695475">
                  <a:extLst>
                    <a:ext uri="{9D8B030D-6E8A-4147-A177-3AD203B41FA5}">
                      <a16:colId xmlns:a16="http://schemas.microsoft.com/office/drawing/2014/main" val="20001"/>
                    </a:ext>
                  </a:extLst>
                </a:gridCol>
              </a:tblGrid>
              <a:tr h="320600">
                <a:tc>
                  <a:txBody>
                    <a:bodyPr/>
                    <a:lstStyle/>
                    <a:p>
                      <a:pPr marL="0" marR="0" lvl="0" indent="0" algn="l" rtl="0">
                        <a:spcBef>
                          <a:spcPts val="0"/>
                        </a:spcBef>
                        <a:spcAft>
                          <a:spcPts val="0"/>
                        </a:spcAft>
                        <a:buNone/>
                      </a:pPr>
                      <a:r>
                        <a:rPr lang="en-US" sz="1600" b="1" i="0" u="none" strike="noStrike" cap="none">
                          <a:solidFill>
                            <a:srgbClr val="000000"/>
                          </a:solidFill>
                          <a:latin typeface="Arial"/>
                          <a:ea typeface="Arial"/>
                          <a:cs typeface="Arial"/>
                          <a:sym typeface="Arial"/>
                        </a:rPr>
                        <a:t>Air Pollutants </a:t>
                      </a: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tc>
                  <a:txBody>
                    <a:bodyPr/>
                    <a:lstStyle/>
                    <a:p>
                      <a:pPr marL="0" marR="0" lvl="0" indent="0" algn="l" rtl="0">
                        <a:spcBef>
                          <a:spcPts val="0"/>
                        </a:spcBef>
                        <a:spcAft>
                          <a:spcPts val="0"/>
                        </a:spcAft>
                        <a:buNone/>
                      </a:pPr>
                      <a:r>
                        <a:rPr lang="en-US" sz="1600" b="1" i="0" u="none" strike="noStrike" cap="none">
                          <a:solidFill>
                            <a:srgbClr val="000000"/>
                          </a:solidFill>
                          <a:latin typeface="Arial"/>
                          <a:ea typeface="Arial"/>
                          <a:cs typeface="Arial"/>
                          <a:sym typeface="Arial"/>
                        </a:rPr>
                        <a:t>Major Sources </a:t>
                      </a: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extLst>
                  <a:ext uri="{0D108BD9-81ED-4DB2-BD59-A6C34878D82A}">
                    <a16:rowId xmlns:a16="http://schemas.microsoft.com/office/drawing/2014/main" val="10000"/>
                  </a:ext>
                </a:extLst>
              </a:tr>
              <a:tr h="1013025">
                <a:tc>
                  <a:txBody>
                    <a:bodyPr/>
                    <a:lstStyle/>
                    <a:p>
                      <a:pPr marL="0" marR="0" lvl="0" indent="0" algn="l" rtl="0">
                        <a:spcBef>
                          <a:spcPts val="0"/>
                        </a:spcBef>
                        <a:spcAft>
                          <a:spcPts val="0"/>
                        </a:spcAft>
                        <a:buNone/>
                      </a:pPr>
                      <a:r>
                        <a:rPr lang="en-US" sz="1600" b="1" i="0" u="none" strike="noStrike" cap="none">
                          <a:solidFill>
                            <a:srgbClr val="000000"/>
                          </a:solidFill>
                          <a:latin typeface="Arial"/>
                          <a:ea typeface="Arial"/>
                          <a:cs typeface="Arial"/>
                          <a:sym typeface="Arial"/>
                        </a:rPr>
                        <a:t>Sulphur dioxide (SO2)</a:t>
                      </a: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tc>
                  <a:txBody>
                    <a:bodyPr/>
                    <a:lstStyle/>
                    <a:p>
                      <a:pPr marL="0" marR="304800" lvl="0" indent="0" algn="l" rtl="0">
                        <a:spcBef>
                          <a:spcPts val="0"/>
                        </a:spcBef>
                        <a:spcAft>
                          <a:spcPts val="0"/>
                        </a:spcAft>
                        <a:buNone/>
                      </a:pPr>
                      <a:r>
                        <a:rPr lang="en-US" sz="1600" b="0" i="0" u="none" strike="noStrike" cap="none">
                          <a:solidFill>
                            <a:srgbClr val="000000"/>
                          </a:solidFill>
                          <a:latin typeface="Arial"/>
                          <a:ea typeface="Arial"/>
                          <a:cs typeface="Arial"/>
                          <a:sym typeface="Arial"/>
                        </a:rPr>
                        <a:t>This contaminant is mainly emitted during the combustion of fossil fuels such as crude oil and coal.</a:t>
                      </a:r>
                      <a:endParaRPr sz="1600" u="none" strike="noStrike" cap="none"/>
                    </a:p>
                    <a:p>
                      <a:pPr marL="0" marR="0" lvl="0" indent="0" algn="l" rtl="0">
                        <a:spcBef>
                          <a:spcPts val="0"/>
                        </a:spcBef>
                        <a:spcAft>
                          <a:spcPts val="0"/>
                        </a:spcAft>
                        <a:buNone/>
                      </a:pPr>
                      <a:br>
                        <a:rPr lang="en-US" sz="1600" u="none" strike="noStrike" cap="none"/>
                      </a:b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extLst>
                  <a:ext uri="{0D108BD9-81ED-4DB2-BD59-A6C34878D82A}">
                    <a16:rowId xmlns:a16="http://schemas.microsoft.com/office/drawing/2014/main" val="10001"/>
                  </a:ext>
                </a:extLst>
              </a:tr>
              <a:tr h="551400">
                <a:tc>
                  <a:txBody>
                    <a:bodyPr/>
                    <a:lstStyle/>
                    <a:p>
                      <a:pPr marL="0" marR="0" lvl="0" indent="0" algn="l" rtl="0">
                        <a:spcBef>
                          <a:spcPts val="0"/>
                        </a:spcBef>
                        <a:spcAft>
                          <a:spcPts val="0"/>
                        </a:spcAft>
                        <a:buNone/>
                      </a:pPr>
                      <a:r>
                        <a:rPr lang="en-US" sz="1600" b="1" i="0" u="none" strike="noStrike" cap="none">
                          <a:solidFill>
                            <a:srgbClr val="000000"/>
                          </a:solidFill>
                          <a:latin typeface="Arial"/>
                          <a:ea typeface="Arial"/>
                          <a:cs typeface="Arial"/>
                          <a:sym typeface="Arial"/>
                        </a:rPr>
                        <a:t>Carbon monoxide (CO)</a:t>
                      </a: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tc>
                  <a:txBody>
                    <a:bodyPr/>
                    <a:lstStyle/>
                    <a:p>
                      <a:pPr marL="0" marR="0" lvl="0" indent="0" algn="l" rtl="0">
                        <a:spcBef>
                          <a:spcPts val="0"/>
                        </a:spcBef>
                        <a:spcAft>
                          <a:spcPts val="0"/>
                        </a:spcAft>
                        <a:buNone/>
                      </a:pPr>
                      <a:r>
                        <a:rPr lang="en-US" sz="1600" b="0" i="0" u="none" strike="noStrike" cap="none">
                          <a:solidFill>
                            <a:srgbClr val="000000"/>
                          </a:solidFill>
                          <a:latin typeface="Arial"/>
                          <a:ea typeface="Arial"/>
                          <a:cs typeface="Arial"/>
                          <a:sym typeface="Arial"/>
                        </a:rPr>
                        <a:t>This gas consists during incomplete combustion of fuels example: A car engine running in a closed room.</a:t>
                      </a: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extLst>
                  <a:ext uri="{0D108BD9-81ED-4DB2-BD59-A6C34878D82A}">
                    <a16:rowId xmlns:a16="http://schemas.microsoft.com/office/drawing/2014/main" val="10002"/>
                  </a:ext>
                </a:extLst>
              </a:tr>
              <a:tr h="1013025">
                <a:tc>
                  <a:txBody>
                    <a:bodyPr/>
                    <a:lstStyle/>
                    <a:p>
                      <a:pPr marL="0" marR="0" lvl="0" indent="0" algn="l" rtl="0">
                        <a:spcBef>
                          <a:spcPts val="0"/>
                        </a:spcBef>
                        <a:spcAft>
                          <a:spcPts val="0"/>
                        </a:spcAft>
                        <a:buNone/>
                      </a:pPr>
                      <a:r>
                        <a:rPr lang="en-US" sz="1600" b="1" i="0" u="none" strike="noStrike" cap="none">
                          <a:solidFill>
                            <a:srgbClr val="000000"/>
                          </a:solidFill>
                          <a:latin typeface="Arial"/>
                          <a:ea typeface="Arial"/>
                          <a:cs typeface="Arial"/>
                          <a:sym typeface="Arial"/>
                        </a:rPr>
                        <a:t>Nitrogen dioxide (NO2)</a:t>
                      </a: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tc>
                  <a:txBody>
                    <a:bodyPr/>
                    <a:lstStyle/>
                    <a:p>
                      <a:pPr marL="0" marR="304800" lvl="0" indent="0" algn="l" rtl="0">
                        <a:spcBef>
                          <a:spcPts val="0"/>
                        </a:spcBef>
                        <a:spcAft>
                          <a:spcPts val="0"/>
                        </a:spcAft>
                        <a:buNone/>
                      </a:pPr>
                      <a:r>
                        <a:rPr lang="en-US" sz="1600" b="0" i="0" u="none" strike="noStrike" cap="none">
                          <a:solidFill>
                            <a:srgbClr val="000000"/>
                          </a:solidFill>
                          <a:latin typeface="Arial"/>
                          <a:ea typeface="Arial"/>
                          <a:cs typeface="Arial"/>
                          <a:sym typeface="Arial"/>
                        </a:rPr>
                        <a:t>These contaminants are emitted by traffic, combustion installations and the industries.</a:t>
                      </a:r>
                      <a:endParaRPr sz="1600" u="none" strike="noStrike" cap="none"/>
                    </a:p>
                    <a:p>
                      <a:pPr marL="0" marR="0" lvl="0" indent="0" algn="l" rtl="0">
                        <a:spcBef>
                          <a:spcPts val="0"/>
                        </a:spcBef>
                        <a:spcAft>
                          <a:spcPts val="0"/>
                        </a:spcAft>
                        <a:buNone/>
                      </a:pPr>
                      <a:br>
                        <a:rPr lang="en-US" sz="1600" u="none" strike="noStrike" cap="none"/>
                      </a:b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extLst>
                  <a:ext uri="{0D108BD9-81ED-4DB2-BD59-A6C34878D82A}">
                    <a16:rowId xmlns:a16="http://schemas.microsoft.com/office/drawing/2014/main" val="10003"/>
                  </a:ext>
                </a:extLst>
              </a:tr>
              <a:tr h="551400">
                <a:tc>
                  <a:txBody>
                    <a:bodyPr/>
                    <a:lstStyle/>
                    <a:p>
                      <a:pPr marL="0" marR="0" lvl="0" indent="0" algn="l" rtl="0">
                        <a:spcBef>
                          <a:spcPts val="0"/>
                        </a:spcBef>
                        <a:spcAft>
                          <a:spcPts val="0"/>
                        </a:spcAft>
                        <a:buNone/>
                      </a:pPr>
                      <a:r>
                        <a:rPr lang="en-US" sz="1600" b="1" i="0" u="none" strike="noStrike" cap="none">
                          <a:solidFill>
                            <a:srgbClr val="000000"/>
                          </a:solidFill>
                          <a:latin typeface="Arial"/>
                          <a:ea typeface="Arial"/>
                          <a:cs typeface="Arial"/>
                          <a:sym typeface="Arial"/>
                        </a:rPr>
                        <a:t>Ozone (O3)</a:t>
                      </a: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tc>
                  <a:txBody>
                    <a:bodyPr/>
                    <a:lstStyle/>
                    <a:p>
                      <a:pPr marL="0" marR="0" lvl="0" indent="0" algn="l" rtl="0">
                        <a:spcBef>
                          <a:spcPts val="0"/>
                        </a:spcBef>
                        <a:spcAft>
                          <a:spcPts val="0"/>
                        </a:spcAft>
                        <a:buNone/>
                      </a:pPr>
                      <a:r>
                        <a:rPr lang="en-US" sz="1600" b="0" i="0" u="none" strike="noStrike" cap="none">
                          <a:solidFill>
                            <a:srgbClr val="000000"/>
                          </a:solidFill>
                          <a:latin typeface="Arial"/>
                          <a:ea typeface="Arial"/>
                          <a:cs typeface="Arial"/>
                          <a:sym typeface="Arial"/>
                        </a:rPr>
                        <a:t>Ozone is created through the influence of ultraviolet sunlight (UV) on pollutants in the outside air.</a:t>
                      </a: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extLst>
                  <a:ext uri="{0D108BD9-81ED-4DB2-BD59-A6C34878D82A}">
                    <a16:rowId xmlns:a16="http://schemas.microsoft.com/office/drawing/2014/main" val="10004"/>
                  </a:ext>
                </a:extLst>
              </a:tr>
              <a:tr h="1474650">
                <a:tc>
                  <a:txBody>
                    <a:bodyPr/>
                    <a:lstStyle/>
                    <a:p>
                      <a:pPr marL="0" marR="0" lvl="0" indent="0" algn="l" rtl="0">
                        <a:spcBef>
                          <a:spcPts val="0"/>
                        </a:spcBef>
                        <a:spcAft>
                          <a:spcPts val="0"/>
                        </a:spcAft>
                        <a:buNone/>
                      </a:pPr>
                      <a:r>
                        <a:rPr lang="en-US" sz="1600" b="1" i="0" u="none" strike="noStrike" cap="none">
                          <a:solidFill>
                            <a:srgbClr val="000000"/>
                          </a:solidFill>
                          <a:latin typeface="Arial"/>
                          <a:ea typeface="Arial"/>
                          <a:cs typeface="Arial"/>
                          <a:sym typeface="Arial"/>
                        </a:rPr>
                        <a:t>Particulate Matter (PM)</a:t>
                      </a: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tc>
                  <a:txBody>
                    <a:bodyPr/>
                    <a:lstStyle/>
                    <a:p>
                      <a:pPr marL="0" marR="304800" lvl="0" indent="0" algn="l" rtl="0">
                        <a:spcBef>
                          <a:spcPts val="0"/>
                        </a:spcBef>
                        <a:spcAft>
                          <a:spcPts val="0"/>
                        </a:spcAft>
                        <a:buNone/>
                      </a:pPr>
                      <a:r>
                        <a:rPr lang="en-US" sz="1600" b="0" i="0" u="none" strike="noStrike" cap="none">
                          <a:solidFill>
                            <a:srgbClr val="000000"/>
                          </a:solidFill>
                          <a:latin typeface="Arial"/>
                          <a:ea typeface="Arial"/>
                          <a:cs typeface="Arial"/>
                          <a:sym typeface="Arial"/>
                        </a:rPr>
                        <a:t>Particulate matter is the sum of all solid and liquid particles suspended in air. This complex mixture includes both organic and inorganic particles, such as dust, pollen, soot, smoke, and liquid droplets. These particles vary greatly in size, composition, and origin.</a:t>
                      </a:r>
                      <a:endParaRPr sz="1600" u="none" strike="noStrike" cap="none"/>
                    </a:p>
                    <a:p>
                      <a:pPr marL="0" marR="0" lvl="0" indent="0" algn="l" rtl="0">
                        <a:spcBef>
                          <a:spcPts val="0"/>
                        </a:spcBef>
                        <a:spcAft>
                          <a:spcPts val="0"/>
                        </a:spcAft>
                        <a:buNone/>
                      </a:pPr>
                      <a:br>
                        <a:rPr lang="en-US" sz="1600" u="none" strike="noStrike" cap="none"/>
                      </a:br>
                      <a:endParaRPr sz="1600" u="none" strike="noStrike" cap="none"/>
                    </a:p>
                  </a:txBody>
                  <a:tcPr marL="71125" marR="71125" marT="47425" marB="47425">
                    <a:lnL w="9525" cap="flat" cmpd="sng">
                      <a:solidFill>
                        <a:srgbClr val="000000">
                          <a:alpha val="0"/>
                        </a:srgbClr>
                      </a:solidFill>
                      <a:prstDash val="solid"/>
                      <a:round/>
                      <a:headEnd type="none" w="sm" len="sm"/>
                      <a:tailEnd type="none" w="sm" len="sm"/>
                    </a:lnL>
                    <a:lnR w="9525" cap="flat" cmpd="sng">
                      <a:solidFill>
                        <a:srgbClr val="000000">
                          <a:alpha val="0"/>
                        </a:srgbClr>
                      </a:solidFill>
                      <a:prstDash val="solid"/>
                      <a:round/>
                      <a:headEnd type="none" w="sm" len="sm"/>
                      <a:tailEnd type="none" w="sm" len="sm"/>
                    </a:lnR>
                    <a:lnT w="9525" cap="flat" cmpd="sng">
                      <a:solidFill>
                        <a:srgbClr val="7F7F7F"/>
                      </a:solidFill>
                      <a:prstDash val="solid"/>
                      <a:round/>
                      <a:headEnd type="none" w="sm" len="sm"/>
                      <a:tailEnd type="none" w="sm" len="sm"/>
                    </a:lnT>
                    <a:lnB w="9525" cap="flat" cmpd="sng">
                      <a:solidFill>
                        <a:srgbClr val="7F7F7F"/>
                      </a:solidFill>
                      <a:prstDash val="solid"/>
                      <a:round/>
                      <a:headEnd type="none" w="sm" len="sm"/>
                      <a:tailEnd type="none" w="sm" len="sm"/>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24"/>
        <p:cNvGrpSpPr/>
        <p:nvPr/>
      </p:nvGrpSpPr>
      <p:grpSpPr>
        <a:xfrm>
          <a:off x="0" y="0"/>
          <a:ext cx="0" cy="0"/>
          <a:chOff x="0" y="0"/>
          <a:chExt cx="0" cy="0"/>
        </a:xfrm>
      </p:grpSpPr>
      <p:sp>
        <p:nvSpPr>
          <p:cNvPr id="125" name="Google Shape;125;p4"/>
          <p:cNvSpPr/>
          <p:nvPr/>
        </p:nvSpPr>
        <p:spPr>
          <a:xfrm>
            <a:off x="484096" y="470925"/>
            <a:ext cx="4381009" cy="5892104"/>
          </a:xfrm>
          <a:custGeom>
            <a:avLst/>
            <a:gdLst/>
            <a:ahLst/>
            <a:cxnLst/>
            <a:rect l="l" t="t" r="r" b="b"/>
            <a:pathLst>
              <a:path w="4381009" h="5892104" extrusionOk="0">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26" name="Google Shape;126;p4"/>
          <p:cNvSpPr txBox="1">
            <a:spLocks noGrp="1"/>
          </p:cNvSpPr>
          <p:nvPr>
            <p:ph type="title"/>
          </p:nvPr>
        </p:nvSpPr>
        <p:spPr>
          <a:xfrm>
            <a:off x="863029" y="1012004"/>
            <a:ext cx="3416158" cy="479540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400"/>
              <a:buFont typeface="Calibri"/>
              <a:buNone/>
            </a:pPr>
            <a:r>
              <a:rPr lang="en-US">
                <a:solidFill>
                  <a:srgbClr val="FFFFFF"/>
                </a:solidFill>
              </a:rPr>
              <a:t>Air Quality Prediction</a:t>
            </a:r>
            <a:endParaRPr/>
          </a:p>
        </p:txBody>
      </p:sp>
      <p:sp>
        <p:nvSpPr>
          <p:cNvPr id="127" name="Google Shape;127;p4"/>
          <p:cNvSpPr/>
          <p:nvPr/>
        </p:nvSpPr>
        <p:spPr>
          <a:xfrm>
            <a:off x="3690849" y="253277"/>
            <a:ext cx="13290218" cy="1000274"/>
          </a:xfrm>
          <a:prstGeom prst="rect">
            <a:avLst/>
          </a:prstGeom>
          <a:noFill/>
          <a:ln>
            <a:noFill/>
          </a:ln>
        </p:spPr>
        <p:txBody>
          <a:bodyPr spcFirstLastPara="1" wrap="square" lIns="91425" tIns="45700" rIns="91425" bIns="45700" anchor="ctr" anchorCtr="0">
            <a:spAutoFit/>
          </a:bodyPr>
          <a:lstStyle/>
          <a:p>
            <a:pPr marL="0" marR="0" lvl="0" indent="0" algn="l" rtl="0">
              <a:spcBef>
                <a:spcPts val="0"/>
              </a:spcBef>
              <a:spcAft>
                <a:spcPts val="0"/>
              </a:spcAft>
              <a:buClr>
                <a:schemeClr val="dk1"/>
              </a:buClr>
              <a:buSzPts val="1800"/>
              <a:buFont typeface="Arial"/>
              <a:buNone/>
            </a:pPr>
            <a:br>
              <a:rPr lang="en-US" sz="1800" b="0" i="0" u="none" strike="noStrike" cap="none">
                <a:solidFill>
                  <a:schemeClr val="dk1"/>
                </a:solidFill>
                <a:latin typeface="Arial"/>
                <a:ea typeface="Arial"/>
                <a:cs typeface="Arial"/>
                <a:sym typeface="Arial"/>
              </a:rPr>
            </a:br>
            <a:endParaRPr sz="1800" b="0" i="0" u="none" strike="noStrike" cap="none">
              <a:solidFill>
                <a:schemeClr val="dk1"/>
              </a:solidFill>
              <a:latin typeface="Arial"/>
              <a:ea typeface="Arial"/>
              <a:cs typeface="Arial"/>
              <a:sym typeface="Arial"/>
            </a:endParaRPr>
          </a:p>
          <a:p>
            <a:pPr marL="0" marR="0" lvl="0" indent="0" algn="l" rtl="0">
              <a:spcBef>
                <a:spcPts val="600"/>
              </a:spcBef>
              <a:spcAft>
                <a:spcPts val="0"/>
              </a:spcAft>
              <a:buClr>
                <a:schemeClr val="dk1"/>
              </a:buClr>
              <a:buSzPts val="1800"/>
              <a:buFont typeface="Calibri"/>
              <a:buNone/>
            </a:pPr>
            <a:endParaRPr sz="1800" b="0" i="0" u="none" strike="noStrike" cap="none">
              <a:solidFill>
                <a:schemeClr val="dk1"/>
              </a:solidFill>
              <a:latin typeface="Arial"/>
              <a:ea typeface="Arial"/>
              <a:cs typeface="Arial"/>
              <a:sym typeface="Arial"/>
            </a:endParaRPr>
          </a:p>
        </p:txBody>
      </p:sp>
      <p:sp>
        <p:nvSpPr>
          <p:cNvPr id="128" name="Google Shape;128;p4"/>
          <p:cNvSpPr txBox="1"/>
          <p:nvPr/>
        </p:nvSpPr>
        <p:spPr>
          <a:xfrm>
            <a:off x="6418729" y="2976282"/>
            <a:ext cx="184731" cy="369332"/>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endParaRPr sz="1800">
              <a:solidFill>
                <a:schemeClr val="dk1"/>
              </a:solidFill>
              <a:latin typeface="Calibri"/>
              <a:ea typeface="Calibri"/>
              <a:cs typeface="Calibri"/>
              <a:sym typeface="Calibri"/>
            </a:endParaRPr>
          </a:p>
        </p:txBody>
      </p:sp>
      <p:grpSp>
        <p:nvGrpSpPr>
          <p:cNvPr id="129" name="Google Shape;129;p4"/>
          <p:cNvGrpSpPr/>
          <p:nvPr/>
        </p:nvGrpSpPr>
        <p:grpSpPr>
          <a:xfrm>
            <a:off x="5194300" y="1427305"/>
            <a:ext cx="6513603" cy="3972662"/>
            <a:chOff x="0" y="956381"/>
            <a:chExt cx="6513603" cy="3972662"/>
          </a:xfrm>
        </p:grpSpPr>
        <p:sp>
          <p:nvSpPr>
            <p:cNvPr id="130" name="Google Shape;130;p4"/>
            <p:cNvSpPr/>
            <p:nvPr/>
          </p:nvSpPr>
          <p:spPr>
            <a:xfrm>
              <a:off x="0" y="956381"/>
              <a:ext cx="6513603" cy="1765627"/>
            </a:xfrm>
            <a:prstGeom prst="roundRect">
              <a:avLst>
                <a:gd name="adj" fmla="val 1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4"/>
            <p:cNvSpPr/>
            <p:nvPr/>
          </p:nvSpPr>
          <p:spPr>
            <a:xfrm>
              <a:off x="534102" y="1353647"/>
              <a:ext cx="971095" cy="971095"/>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4"/>
            <p:cNvSpPr/>
            <p:nvPr/>
          </p:nvSpPr>
          <p:spPr>
            <a:xfrm>
              <a:off x="2039300" y="956381"/>
              <a:ext cx="4474303" cy="176562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4"/>
            <p:cNvSpPr txBox="1"/>
            <p:nvPr/>
          </p:nvSpPr>
          <p:spPr>
            <a:xfrm>
              <a:off x="2039300" y="956381"/>
              <a:ext cx="4474303" cy="1765627"/>
            </a:xfrm>
            <a:prstGeom prst="rect">
              <a:avLst/>
            </a:prstGeom>
            <a:noFill/>
            <a:ln>
              <a:noFill/>
            </a:ln>
          </p:spPr>
          <p:txBody>
            <a:bodyPr spcFirstLastPara="1" wrap="square" lIns="186850" tIns="186850" rIns="186850" bIns="186850" anchor="ctr" anchorCtr="0">
              <a:noAutofit/>
            </a:bodyPr>
            <a:lstStyle/>
            <a:p>
              <a:pPr marL="0" marR="0" lvl="0" indent="0" algn="l" rtl="0">
                <a:lnSpc>
                  <a:spcPct val="90000"/>
                </a:lnSpc>
                <a:spcBef>
                  <a:spcPts val="0"/>
                </a:spcBef>
                <a:spcAft>
                  <a:spcPts val="0"/>
                </a:spcAft>
                <a:buClr>
                  <a:schemeClr val="dk1"/>
                </a:buClr>
                <a:buSzPts val="2500"/>
                <a:buFont typeface="Calibri"/>
                <a:buNone/>
              </a:pPr>
              <a:r>
                <a:rPr lang="en-US" sz="2500">
                  <a:solidFill>
                    <a:schemeClr val="dk1"/>
                  </a:solidFill>
                  <a:latin typeface="Calibri"/>
                  <a:ea typeface="Calibri"/>
                  <a:cs typeface="Calibri"/>
                  <a:sym typeface="Calibri"/>
                </a:rPr>
                <a:t>Air quality forecating is an effective way of protecting pubic health</a:t>
              </a:r>
              <a:endParaRPr/>
            </a:p>
          </p:txBody>
        </p:sp>
        <p:sp>
          <p:nvSpPr>
            <p:cNvPr id="134" name="Google Shape;134;p4"/>
            <p:cNvSpPr/>
            <p:nvPr/>
          </p:nvSpPr>
          <p:spPr>
            <a:xfrm>
              <a:off x="0" y="3163416"/>
              <a:ext cx="6513603" cy="1765627"/>
            </a:xfrm>
            <a:prstGeom prst="roundRect">
              <a:avLst>
                <a:gd name="adj" fmla="val 10000"/>
              </a:avLst>
            </a:prstGeom>
            <a:solidFill>
              <a:srgbClr val="F2F2F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4"/>
            <p:cNvSpPr/>
            <p:nvPr/>
          </p:nvSpPr>
          <p:spPr>
            <a:xfrm>
              <a:off x="534102" y="3560682"/>
              <a:ext cx="971095" cy="971095"/>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4"/>
            <p:cNvSpPr/>
            <p:nvPr/>
          </p:nvSpPr>
          <p:spPr>
            <a:xfrm>
              <a:off x="2039300" y="3163416"/>
              <a:ext cx="4474303" cy="1765627"/>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4"/>
            <p:cNvSpPr txBox="1"/>
            <p:nvPr/>
          </p:nvSpPr>
          <p:spPr>
            <a:xfrm>
              <a:off x="2039300" y="3163416"/>
              <a:ext cx="4474303" cy="1765627"/>
            </a:xfrm>
            <a:prstGeom prst="rect">
              <a:avLst/>
            </a:prstGeom>
            <a:noFill/>
            <a:ln>
              <a:noFill/>
            </a:ln>
          </p:spPr>
          <p:txBody>
            <a:bodyPr spcFirstLastPara="1" wrap="square" lIns="186850" tIns="186850" rIns="186850" bIns="186850" anchor="ctr" anchorCtr="0">
              <a:noAutofit/>
            </a:bodyPr>
            <a:lstStyle/>
            <a:p>
              <a:pPr marL="0" marR="0" lvl="0" indent="0" algn="l" rtl="0">
                <a:lnSpc>
                  <a:spcPct val="90000"/>
                </a:lnSpc>
                <a:spcBef>
                  <a:spcPts val="0"/>
                </a:spcBef>
                <a:spcAft>
                  <a:spcPts val="0"/>
                </a:spcAft>
                <a:buClr>
                  <a:schemeClr val="dk1"/>
                </a:buClr>
                <a:buSzPts val="2500"/>
                <a:buFont typeface="Calibri"/>
                <a:buNone/>
              </a:pPr>
              <a:r>
                <a:rPr lang="en-US" sz="2500">
                  <a:solidFill>
                    <a:schemeClr val="dk1"/>
                  </a:solidFill>
                  <a:latin typeface="Calibri"/>
                  <a:ea typeface="Calibri"/>
                  <a:cs typeface="Calibri"/>
                  <a:sym typeface="Calibri"/>
                </a:rPr>
                <a:t>The Air Quality Index (AQI) is an index for reporting daily air quality</a:t>
              </a:r>
              <a:endParaRPr/>
            </a:p>
          </p:txBody>
        </p:sp>
      </p:grpSp>
      <p:pic>
        <p:nvPicPr>
          <p:cNvPr id="138" name="Google Shape;138;p4"/>
          <p:cNvPicPr preferRelativeResize="0"/>
          <p:nvPr/>
        </p:nvPicPr>
        <p:blipFill rotWithShape="1">
          <a:blip r:embed="rId4">
            <a:alphaModFix/>
          </a:blip>
          <a:srcRect/>
          <a:stretch/>
        </p:blipFill>
        <p:spPr>
          <a:xfrm>
            <a:off x="5699781" y="4005675"/>
            <a:ext cx="1201270" cy="1000275"/>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42"/>
        <p:cNvGrpSpPr/>
        <p:nvPr/>
      </p:nvGrpSpPr>
      <p:grpSpPr>
        <a:xfrm>
          <a:off x="0" y="0"/>
          <a:ext cx="0" cy="0"/>
          <a:chOff x="0" y="0"/>
          <a:chExt cx="0" cy="0"/>
        </a:xfrm>
      </p:grpSpPr>
      <p:sp>
        <p:nvSpPr>
          <p:cNvPr id="143" name="Google Shape;143;p5"/>
          <p:cNvSpPr/>
          <p:nvPr/>
        </p:nvSpPr>
        <p:spPr>
          <a:xfrm>
            <a:off x="0" y="651752"/>
            <a:ext cx="12192000" cy="736551"/>
          </a:xfrm>
          <a:prstGeom prst="rect">
            <a:avLst/>
          </a:prstGeom>
          <a:solidFill>
            <a:schemeClr val="dk1"/>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44" name="Google Shape;144;p5"/>
          <p:cNvSpPr txBox="1">
            <a:spLocks noGrp="1"/>
          </p:cNvSpPr>
          <p:nvPr>
            <p:ph type="title"/>
          </p:nvPr>
        </p:nvSpPr>
        <p:spPr>
          <a:xfrm>
            <a:off x="838200" y="436890"/>
            <a:ext cx="10515600" cy="1109275"/>
          </a:xfrm>
          <a:prstGeom prst="rect">
            <a:avLst/>
          </a:prstGeom>
          <a:noFill/>
          <a:ln>
            <a:noFill/>
          </a:ln>
        </p:spPr>
        <p:txBody>
          <a:bodyPr spcFirstLastPara="1" wrap="square" lIns="91425" tIns="45700" rIns="91425" bIns="45700" anchor="ctr" anchorCtr="0">
            <a:normAutofit/>
          </a:bodyPr>
          <a:lstStyle/>
          <a:p>
            <a:pPr marL="0" lvl="0" indent="0" algn="ctr" rtl="0">
              <a:lnSpc>
                <a:spcPct val="90000"/>
              </a:lnSpc>
              <a:spcBef>
                <a:spcPts val="0"/>
              </a:spcBef>
              <a:spcAft>
                <a:spcPts val="0"/>
              </a:spcAft>
              <a:buClr>
                <a:schemeClr val="lt1"/>
              </a:buClr>
              <a:buSzPts val="3200"/>
              <a:buFont typeface="Calibri"/>
              <a:buNone/>
            </a:pPr>
            <a:r>
              <a:rPr lang="en-US" sz="3200">
                <a:solidFill>
                  <a:schemeClr val="lt1"/>
                </a:solidFill>
              </a:rPr>
              <a:t>AQIs and Air Quality Levels </a:t>
            </a:r>
            <a:endParaRPr sz="3200">
              <a:solidFill>
                <a:schemeClr val="lt1"/>
              </a:solidFill>
            </a:endParaRPr>
          </a:p>
        </p:txBody>
      </p:sp>
      <p:graphicFrame>
        <p:nvGraphicFramePr>
          <p:cNvPr id="145" name="Google Shape;145;p5"/>
          <p:cNvGraphicFramePr/>
          <p:nvPr/>
        </p:nvGraphicFramePr>
        <p:xfrm>
          <a:off x="1014322" y="1810294"/>
          <a:ext cx="10163350" cy="4644075"/>
        </p:xfrm>
        <a:graphic>
          <a:graphicData uri="http://schemas.openxmlformats.org/drawingml/2006/table">
            <a:tbl>
              <a:tblPr firstRow="1" bandRow="1">
                <a:noFill/>
                <a:tableStyleId>{A0F73EDC-D94F-44FF-B797-AD2BF9F8F48F}</a:tableStyleId>
              </a:tblPr>
              <a:tblGrid>
                <a:gridCol w="3527225">
                  <a:extLst>
                    <a:ext uri="{9D8B030D-6E8A-4147-A177-3AD203B41FA5}">
                      <a16:colId xmlns:a16="http://schemas.microsoft.com/office/drawing/2014/main" val="20000"/>
                    </a:ext>
                  </a:extLst>
                </a:gridCol>
                <a:gridCol w="2441500">
                  <a:extLst>
                    <a:ext uri="{9D8B030D-6E8A-4147-A177-3AD203B41FA5}">
                      <a16:colId xmlns:a16="http://schemas.microsoft.com/office/drawing/2014/main" val="20001"/>
                    </a:ext>
                  </a:extLst>
                </a:gridCol>
                <a:gridCol w="4194625">
                  <a:extLst>
                    <a:ext uri="{9D8B030D-6E8A-4147-A177-3AD203B41FA5}">
                      <a16:colId xmlns:a16="http://schemas.microsoft.com/office/drawing/2014/main" val="20002"/>
                    </a:ext>
                  </a:extLst>
                </a:gridCol>
              </a:tblGrid>
              <a:tr h="527650">
                <a:tc>
                  <a:txBody>
                    <a:bodyPr/>
                    <a:lstStyle/>
                    <a:p>
                      <a:pPr marL="0" marR="0" lvl="0" indent="0" algn="l" rtl="0">
                        <a:spcBef>
                          <a:spcPts val="0"/>
                        </a:spcBef>
                        <a:spcAft>
                          <a:spcPts val="0"/>
                        </a:spcAft>
                        <a:buNone/>
                      </a:pPr>
                      <a:r>
                        <a:rPr lang="en-US" sz="1500" u="none" strike="noStrike" cap="none"/>
                        <a:t>Air Quality Index Levels of Health Concern</a:t>
                      </a:r>
                      <a:endParaRPr sz="1500" b="1">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a:t>Numerical Value</a:t>
                      </a:r>
                      <a:endParaRPr sz="1500" b="1">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a:t>Meaning </a:t>
                      </a:r>
                      <a:endParaRPr sz="1500">
                        <a:latin typeface="Times New Roman"/>
                        <a:ea typeface="Times New Roman"/>
                        <a:cs typeface="Times New Roman"/>
                        <a:sym typeface="Times New Roman"/>
                      </a:endParaRPr>
                    </a:p>
                  </a:txBody>
                  <a:tcPr marL="67775" marR="67775" marT="32950" marB="32950"/>
                </a:tc>
                <a:extLst>
                  <a:ext uri="{0D108BD9-81ED-4DB2-BD59-A6C34878D82A}">
                    <a16:rowId xmlns:a16="http://schemas.microsoft.com/office/drawing/2014/main" val="10000"/>
                  </a:ext>
                </a:extLst>
              </a:tr>
              <a:tr h="542400">
                <a:tc>
                  <a:txBody>
                    <a:bodyPr/>
                    <a:lstStyle/>
                    <a:p>
                      <a:pPr marL="0" marR="0" lvl="0" indent="0" algn="l" rtl="0">
                        <a:spcBef>
                          <a:spcPts val="0"/>
                        </a:spcBef>
                        <a:spcAft>
                          <a:spcPts val="0"/>
                        </a:spcAft>
                        <a:buNone/>
                      </a:pPr>
                      <a:r>
                        <a:rPr lang="en-US" sz="1500"/>
                        <a:t>Good</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a:t>0 to 50 </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u="none" strike="noStrike"/>
                        <a:t>Air quality is considered satisfactory, and air pollution posse little or no risk.</a:t>
                      </a:r>
                      <a:endParaRPr sz="1500">
                        <a:latin typeface="Times New Roman"/>
                        <a:ea typeface="Times New Roman"/>
                        <a:cs typeface="Times New Roman"/>
                        <a:sym typeface="Times New Roman"/>
                      </a:endParaRPr>
                    </a:p>
                  </a:txBody>
                  <a:tcPr marL="67775" marR="67775" marT="32950" marB="32950"/>
                </a:tc>
                <a:extLst>
                  <a:ext uri="{0D108BD9-81ED-4DB2-BD59-A6C34878D82A}">
                    <a16:rowId xmlns:a16="http://schemas.microsoft.com/office/drawing/2014/main" val="10001"/>
                  </a:ext>
                </a:extLst>
              </a:tr>
              <a:tr h="974750">
                <a:tc>
                  <a:txBody>
                    <a:bodyPr/>
                    <a:lstStyle/>
                    <a:p>
                      <a:pPr marL="0" marR="0" lvl="0" indent="0" algn="l" rtl="0">
                        <a:spcBef>
                          <a:spcPts val="0"/>
                        </a:spcBef>
                        <a:spcAft>
                          <a:spcPts val="0"/>
                        </a:spcAft>
                        <a:buNone/>
                      </a:pPr>
                      <a:r>
                        <a:rPr lang="en-US" sz="1500"/>
                        <a:t>Moderate </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a:t>51 to 100</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u="none" strike="noStrike"/>
                        <a:t>Air quality is acceptable; however, for some pollutants there may be a moderate health concern for a very small number of  people who are unusually sensitive to air pollution.</a:t>
                      </a:r>
                      <a:endParaRPr sz="1500">
                        <a:latin typeface="Times New Roman"/>
                        <a:ea typeface="Times New Roman"/>
                        <a:cs typeface="Times New Roman"/>
                        <a:sym typeface="Times New Roman"/>
                      </a:endParaRPr>
                    </a:p>
                  </a:txBody>
                  <a:tcPr marL="67775" marR="67775" marT="32950" marB="32950"/>
                </a:tc>
                <a:extLst>
                  <a:ext uri="{0D108BD9-81ED-4DB2-BD59-A6C34878D82A}">
                    <a16:rowId xmlns:a16="http://schemas.microsoft.com/office/drawing/2014/main" val="10002"/>
                  </a:ext>
                </a:extLst>
              </a:tr>
              <a:tr h="542400">
                <a:tc>
                  <a:txBody>
                    <a:bodyPr/>
                    <a:lstStyle/>
                    <a:p>
                      <a:pPr marL="0" marR="0" lvl="0" indent="0" algn="l" rtl="0">
                        <a:spcBef>
                          <a:spcPts val="0"/>
                        </a:spcBef>
                        <a:spcAft>
                          <a:spcPts val="0"/>
                        </a:spcAft>
                        <a:buNone/>
                      </a:pPr>
                      <a:r>
                        <a:rPr lang="en-US" sz="1500"/>
                        <a:t>Unhealth for Sensitive Groups</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a:t>101 to 150</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u="none" strike="noStrike"/>
                        <a:t>Members of sensitive groups may experience health effects. The general public is not likely to be affected.</a:t>
                      </a:r>
                      <a:endParaRPr sz="1500">
                        <a:latin typeface="Times New Roman"/>
                        <a:ea typeface="Times New Roman"/>
                        <a:cs typeface="Times New Roman"/>
                        <a:sym typeface="Times New Roman"/>
                      </a:endParaRPr>
                    </a:p>
                  </a:txBody>
                  <a:tcPr marL="67775" marR="67775" marT="32950" marB="32950"/>
                </a:tc>
                <a:extLst>
                  <a:ext uri="{0D108BD9-81ED-4DB2-BD59-A6C34878D82A}">
                    <a16:rowId xmlns:a16="http://schemas.microsoft.com/office/drawing/2014/main" val="10003"/>
                  </a:ext>
                </a:extLst>
              </a:tr>
              <a:tr h="757225">
                <a:tc>
                  <a:txBody>
                    <a:bodyPr/>
                    <a:lstStyle/>
                    <a:p>
                      <a:pPr marL="0" marR="0" lvl="0" indent="0" algn="l" rtl="0">
                        <a:spcBef>
                          <a:spcPts val="0"/>
                        </a:spcBef>
                        <a:spcAft>
                          <a:spcPts val="0"/>
                        </a:spcAft>
                        <a:buNone/>
                      </a:pPr>
                      <a:r>
                        <a:rPr lang="en-US" sz="1500"/>
                        <a:t>Unhealthy</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a:t>151 to 200</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u="none" strike="noStrike"/>
                        <a:t>Everyone may begin to experience health effects; members groups may experience more serious health effects.</a:t>
                      </a:r>
                      <a:endParaRPr sz="1500">
                        <a:latin typeface="Times New Roman"/>
                        <a:ea typeface="Times New Roman"/>
                        <a:cs typeface="Times New Roman"/>
                        <a:sym typeface="Times New Roman"/>
                      </a:endParaRPr>
                    </a:p>
                  </a:txBody>
                  <a:tcPr marL="67775" marR="67775" marT="32950" marB="32950"/>
                </a:tc>
                <a:extLst>
                  <a:ext uri="{0D108BD9-81ED-4DB2-BD59-A6C34878D82A}">
                    <a16:rowId xmlns:a16="http://schemas.microsoft.com/office/drawing/2014/main" val="10004"/>
                  </a:ext>
                </a:extLst>
              </a:tr>
              <a:tr h="542400">
                <a:tc>
                  <a:txBody>
                    <a:bodyPr/>
                    <a:lstStyle/>
                    <a:p>
                      <a:pPr marL="0" marR="0" lvl="0" indent="0" algn="l" rtl="0">
                        <a:spcBef>
                          <a:spcPts val="0"/>
                        </a:spcBef>
                        <a:spcAft>
                          <a:spcPts val="0"/>
                        </a:spcAft>
                        <a:buNone/>
                      </a:pPr>
                      <a:r>
                        <a:rPr lang="en-US" sz="1500"/>
                        <a:t>Very Unhealthy</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a:t>201 to 300</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u="none" strike="noStrike"/>
                        <a:t>Health alter : everyone may experience more serious health effects.</a:t>
                      </a:r>
                      <a:endParaRPr sz="1500">
                        <a:latin typeface="Times New Roman"/>
                        <a:ea typeface="Times New Roman"/>
                        <a:cs typeface="Times New Roman"/>
                        <a:sym typeface="Times New Roman"/>
                      </a:endParaRPr>
                    </a:p>
                  </a:txBody>
                  <a:tcPr marL="67775" marR="67775" marT="32950" marB="32950"/>
                </a:tc>
                <a:extLst>
                  <a:ext uri="{0D108BD9-81ED-4DB2-BD59-A6C34878D82A}">
                    <a16:rowId xmlns:a16="http://schemas.microsoft.com/office/drawing/2014/main" val="10005"/>
                  </a:ext>
                </a:extLst>
              </a:tr>
              <a:tr h="542400">
                <a:tc>
                  <a:txBody>
                    <a:bodyPr/>
                    <a:lstStyle/>
                    <a:p>
                      <a:pPr marL="0" marR="0" lvl="0" indent="0" algn="l" rtl="0">
                        <a:spcBef>
                          <a:spcPts val="0"/>
                        </a:spcBef>
                        <a:spcAft>
                          <a:spcPts val="0"/>
                        </a:spcAft>
                        <a:buNone/>
                      </a:pPr>
                      <a:r>
                        <a:rPr lang="en-US" sz="1500"/>
                        <a:t>Hazardous</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a:t>301 to 500</a:t>
                      </a:r>
                      <a:endParaRPr sz="1500">
                        <a:latin typeface="Times New Roman"/>
                        <a:ea typeface="Times New Roman"/>
                        <a:cs typeface="Times New Roman"/>
                        <a:sym typeface="Times New Roman"/>
                      </a:endParaRPr>
                    </a:p>
                  </a:txBody>
                  <a:tcPr marL="67775" marR="67775" marT="32950" marB="32950"/>
                </a:tc>
                <a:tc>
                  <a:txBody>
                    <a:bodyPr/>
                    <a:lstStyle/>
                    <a:p>
                      <a:pPr marL="0" marR="0" lvl="0" indent="0" algn="l" rtl="0">
                        <a:spcBef>
                          <a:spcPts val="0"/>
                        </a:spcBef>
                        <a:spcAft>
                          <a:spcPts val="0"/>
                        </a:spcAft>
                        <a:buNone/>
                      </a:pPr>
                      <a:r>
                        <a:rPr lang="en-US" sz="1500" u="none" strike="noStrike"/>
                        <a:t>Health warnings of emergency conditions. The entire population  is more likely to be affected.</a:t>
                      </a:r>
                      <a:endParaRPr sz="1500">
                        <a:latin typeface="Times New Roman"/>
                        <a:ea typeface="Times New Roman"/>
                        <a:cs typeface="Times New Roman"/>
                        <a:sym typeface="Times New Roman"/>
                      </a:endParaRPr>
                    </a:p>
                  </a:txBody>
                  <a:tcPr marL="67775" marR="67775" marT="32950" marB="32950"/>
                </a:tc>
                <a:extLst>
                  <a:ext uri="{0D108BD9-81ED-4DB2-BD59-A6C34878D82A}">
                    <a16:rowId xmlns:a16="http://schemas.microsoft.com/office/drawing/2014/main" val="10006"/>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0"/>
        <p:cNvGrpSpPr/>
        <p:nvPr/>
      </p:nvGrpSpPr>
      <p:grpSpPr>
        <a:xfrm>
          <a:off x="0" y="0"/>
          <a:ext cx="0" cy="0"/>
          <a:chOff x="0" y="0"/>
          <a:chExt cx="0" cy="0"/>
        </a:xfrm>
      </p:grpSpPr>
      <p:sp>
        <p:nvSpPr>
          <p:cNvPr id="151" name="Google Shape;151;p6"/>
          <p:cNvSpPr/>
          <p:nvPr/>
        </p:nvSpPr>
        <p:spPr>
          <a:xfrm>
            <a:off x="321564" y="320040"/>
            <a:ext cx="11548872" cy="6217920"/>
          </a:xfrm>
          <a:prstGeom prst="rect">
            <a:avLst/>
          </a:prstGeom>
          <a:solidFill>
            <a:schemeClr val="dk1">
              <a:alpha val="7843"/>
            </a:schemeClr>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a:solidFill>
                <a:schemeClr val="lt1"/>
              </a:solidFill>
              <a:latin typeface="Calibri"/>
              <a:ea typeface="Calibri"/>
              <a:cs typeface="Calibri"/>
              <a:sym typeface="Calibri"/>
            </a:endParaRPr>
          </a:p>
        </p:txBody>
      </p:sp>
      <p:sp>
        <p:nvSpPr>
          <p:cNvPr id="152" name="Google Shape;152;p6"/>
          <p:cNvSpPr txBox="1">
            <a:spLocks noGrp="1"/>
          </p:cNvSpPr>
          <p:nvPr>
            <p:ph type="title"/>
          </p:nvPr>
        </p:nvSpPr>
        <p:spPr>
          <a:xfrm>
            <a:off x="838200" y="963877"/>
            <a:ext cx="3494362" cy="4930246"/>
          </a:xfrm>
          <a:prstGeom prst="rect">
            <a:avLst/>
          </a:prstGeom>
          <a:noFill/>
          <a:ln>
            <a:noFill/>
          </a:ln>
        </p:spPr>
        <p:txBody>
          <a:bodyPr spcFirstLastPara="1" wrap="square" lIns="91425" tIns="45700" rIns="91425" bIns="45700" anchor="ctr" anchorCtr="0">
            <a:normAutofit/>
          </a:bodyPr>
          <a:lstStyle/>
          <a:p>
            <a:pPr marL="0" lvl="0" indent="0" algn="r" rtl="0">
              <a:lnSpc>
                <a:spcPct val="90000"/>
              </a:lnSpc>
              <a:spcBef>
                <a:spcPts val="0"/>
              </a:spcBef>
              <a:spcAft>
                <a:spcPts val="0"/>
              </a:spcAft>
              <a:buClr>
                <a:schemeClr val="accent1"/>
              </a:buClr>
              <a:buSzPts val="4400"/>
              <a:buFont typeface="Calibri"/>
              <a:buNone/>
            </a:pPr>
            <a:r>
              <a:rPr lang="en-US">
                <a:solidFill>
                  <a:schemeClr val="accent1"/>
                </a:solidFill>
              </a:rPr>
              <a:t>Limitations of Current Air Quality Prediction Methods</a:t>
            </a:r>
            <a:endParaRPr>
              <a:solidFill>
                <a:schemeClr val="accent1"/>
              </a:solidFill>
            </a:endParaRPr>
          </a:p>
        </p:txBody>
      </p:sp>
      <p:cxnSp>
        <p:nvCxnSpPr>
          <p:cNvPr id="153" name="Google Shape;153;p6"/>
          <p:cNvCxnSpPr/>
          <p:nvPr/>
        </p:nvCxnSpPr>
        <p:spPr>
          <a:xfrm>
            <a:off x="4654296" y="2057400"/>
            <a:ext cx="0" cy="2743200"/>
          </a:xfrm>
          <a:prstGeom prst="straightConnector1">
            <a:avLst/>
          </a:prstGeom>
          <a:noFill/>
          <a:ln w="19050" cap="flat" cmpd="sng">
            <a:solidFill>
              <a:srgbClr val="262626"/>
            </a:solidFill>
            <a:prstDash val="solid"/>
            <a:miter lim="800000"/>
            <a:headEnd type="none" w="sm" len="sm"/>
            <a:tailEnd type="none" w="sm" len="sm"/>
          </a:ln>
        </p:spPr>
      </p:cxnSp>
      <p:sp>
        <p:nvSpPr>
          <p:cNvPr id="154" name="Google Shape;154;p6"/>
          <p:cNvSpPr txBox="1">
            <a:spLocks noGrp="1"/>
          </p:cNvSpPr>
          <p:nvPr>
            <p:ph type="body" idx="1"/>
          </p:nvPr>
        </p:nvSpPr>
        <p:spPr>
          <a:xfrm>
            <a:off x="4976031" y="963877"/>
            <a:ext cx="6377769" cy="4930246"/>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2400"/>
              <a:buNone/>
            </a:pPr>
            <a:r>
              <a:rPr lang="en-US" sz="2400"/>
              <a:t>Do not take account of scalable approaches for storing, managing and processing big data. </a:t>
            </a:r>
            <a:endParaRPr/>
          </a:p>
          <a:p>
            <a:pPr marL="0" lvl="0" indent="0" algn="l" rtl="0">
              <a:lnSpc>
                <a:spcPct val="90000"/>
              </a:lnSpc>
              <a:spcBef>
                <a:spcPts val="1000"/>
              </a:spcBef>
              <a:spcAft>
                <a:spcPts val="0"/>
              </a:spcAft>
              <a:buClr>
                <a:schemeClr val="dk1"/>
              </a:buClr>
              <a:buSzPts val="2400"/>
              <a:buNone/>
            </a:pPr>
            <a:r>
              <a:rPr lang="en-US" sz="2400"/>
              <a:t>As the volume of data increases, it would be computationally expensive to train the aforementioned machine learning and deep learning models.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59"/>
        <p:cNvGrpSpPr/>
        <p:nvPr/>
      </p:nvGrpSpPr>
      <p:grpSpPr>
        <a:xfrm>
          <a:off x="0" y="0"/>
          <a:ext cx="0" cy="0"/>
          <a:chOff x="0" y="0"/>
          <a:chExt cx="0" cy="0"/>
        </a:xfrm>
      </p:grpSpPr>
      <p:sp>
        <p:nvSpPr>
          <p:cNvPr id="160" name="Google Shape;160;p7"/>
          <p:cNvSpPr/>
          <p:nvPr/>
        </p:nvSpPr>
        <p:spPr>
          <a:xfrm>
            <a:off x="484096" y="470925"/>
            <a:ext cx="4381009" cy="5892104"/>
          </a:xfrm>
          <a:custGeom>
            <a:avLst/>
            <a:gdLst/>
            <a:ahLst/>
            <a:cxnLst/>
            <a:rect l="l" t="t" r="r" b="b"/>
            <a:pathLst>
              <a:path w="4381009" h="5892104" extrusionOk="0">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61" name="Google Shape;161;p7"/>
          <p:cNvSpPr txBox="1">
            <a:spLocks noGrp="1"/>
          </p:cNvSpPr>
          <p:nvPr>
            <p:ph type="title"/>
          </p:nvPr>
        </p:nvSpPr>
        <p:spPr>
          <a:xfrm>
            <a:off x="863029" y="1012004"/>
            <a:ext cx="3416158" cy="479540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400"/>
              <a:buFont typeface="Calibri"/>
              <a:buNone/>
            </a:pPr>
            <a:r>
              <a:rPr lang="en-US">
                <a:solidFill>
                  <a:srgbClr val="FFFFFF"/>
                </a:solidFill>
              </a:rPr>
              <a:t>Advantages of Distributed Computing System</a:t>
            </a:r>
            <a:endParaRPr/>
          </a:p>
        </p:txBody>
      </p:sp>
      <p:grpSp>
        <p:nvGrpSpPr>
          <p:cNvPr id="162" name="Google Shape;162;p7"/>
          <p:cNvGrpSpPr/>
          <p:nvPr/>
        </p:nvGrpSpPr>
        <p:grpSpPr>
          <a:xfrm>
            <a:off x="5881883" y="508324"/>
            <a:ext cx="5138437" cy="5810625"/>
            <a:chOff x="687583" y="37400"/>
            <a:chExt cx="5138437" cy="5810625"/>
          </a:xfrm>
        </p:grpSpPr>
        <p:sp>
          <p:nvSpPr>
            <p:cNvPr id="163" name="Google Shape;163;p7"/>
            <p:cNvSpPr/>
            <p:nvPr/>
          </p:nvSpPr>
          <p:spPr>
            <a:xfrm>
              <a:off x="1148270" y="37400"/>
              <a:ext cx="1441125" cy="1441125"/>
            </a:xfrm>
            <a:prstGeom prst="ellipse">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 name="Google Shape;164;p7"/>
            <p:cNvSpPr/>
            <p:nvPr/>
          </p:nvSpPr>
          <p:spPr>
            <a:xfrm>
              <a:off x="1455395" y="344525"/>
              <a:ext cx="826875" cy="826875"/>
            </a:xfrm>
            <a:prstGeom prst="rect">
              <a:avLst/>
            </a:prstGeom>
            <a:blipFill rotWithShape="1">
              <a:blip r:embed="rId3">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 name="Google Shape;165;p7"/>
            <p:cNvSpPr/>
            <p:nvPr/>
          </p:nvSpPr>
          <p:spPr>
            <a:xfrm>
              <a:off x="687583" y="1927400"/>
              <a:ext cx="2362500" cy="72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7"/>
            <p:cNvSpPr txBox="1"/>
            <p:nvPr/>
          </p:nvSpPr>
          <p:spPr>
            <a:xfrm>
              <a:off x="687583" y="1927400"/>
              <a:ext cx="2362500" cy="7200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2600"/>
                <a:buFont typeface="Calibri"/>
                <a:buNone/>
              </a:pPr>
              <a:r>
                <a:rPr lang="en-US" sz="2600" cap="none">
                  <a:solidFill>
                    <a:schemeClr val="dk1"/>
                  </a:solidFill>
                  <a:latin typeface="Calibri"/>
                  <a:ea typeface="Calibri"/>
                  <a:cs typeface="Calibri"/>
                  <a:sym typeface="Calibri"/>
                </a:rPr>
                <a:t>HIGH SPEED </a:t>
              </a:r>
              <a:endParaRPr/>
            </a:p>
          </p:txBody>
        </p:sp>
        <p:sp>
          <p:nvSpPr>
            <p:cNvPr id="167" name="Google Shape;167;p7"/>
            <p:cNvSpPr/>
            <p:nvPr/>
          </p:nvSpPr>
          <p:spPr>
            <a:xfrm>
              <a:off x="3924208" y="37400"/>
              <a:ext cx="1441125" cy="1441125"/>
            </a:xfrm>
            <a:prstGeom prst="ellipse">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 name="Google Shape;168;p7"/>
            <p:cNvSpPr/>
            <p:nvPr/>
          </p:nvSpPr>
          <p:spPr>
            <a:xfrm>
              <a:off x="4231333" y="344525"/>
              <a:ext cx="826875" cy="826875"/>
            </a:xfrm>
            <a:prstGeom prst="rect">
              <a:avLst/>
            </a:prstGeom>
            <a:blipFill rotWithShape="1">
              <a:blip r:embed="rId4">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 name="Google Shape;169;p7"/>
            <p:cNvSpPr/>
            <p:nvPr/>
          </p:nvSpPr>
          <p:spPr>
            <a:xfrm>
              <a:off x="3463520" y="1927400"/>
              <a:ext cx="2362500" cy="72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 name="Google Shape;170;p7"/>
            <p:cNvSpPr txBox="1"/>
            <p:nvPr/>
          </p:nvSpPr>
          <p:spPr>
            <a:xfrm>
              <a:off x="3463520" y="1927400"/>
              <a:ext cx="2362500" cy="7200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2600"/>
                <a:buFont typeface="Calibri"/>
                <a:buNone/>
              </a:pPr>
              <a:r>
                <a:rPr lang="en-US" sz="2600" cap="none">
                  <a:solidFill>
                    <a:schemeClr val="dk1"/>
                  </a:solidFill>
                  <a:latin typeface="Calibri"/>
                  <a:ea typeface="Calibri"/>
                  <a:cs typeface="Calibri"/>
                  <a:sym typeface="Calibri"/>
                </a:rPr>
                <a:t>RELIABLITY </a:t>
              </a:r>
              <a:endParaRPr/>
            </a:p>
          </p:txBody>
        </p:sp>
        <p:sp>
          <p:nvSpPr>
            <p:cNvPr id="171" name="Google Shape;171;p7"/>
            <p:cNvSpPr/>
            <p:nvPr/>
          </p:nvSpPr>
          <p:spPr>
            <a:xfrm>
              <a:off x="2536239" y="3238025"/>
              <a:ext cx="1441125" cy="1441125"/>
            </a:xfrm>
            <a:prstGeom prst="ellipse">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7"/>
            <p:cNvSpPr/>
            <p:nvPr/>
          </p:nvSpPr>
          <p:spPr>
            <a:xfrm>
              <a:off x="2843364" y="3545150"/>
              <a:ext cx="826875" cy="826875"/>
            </a:xfrm>
            <a:prstGeom prst="rect">
              <a:avLst/>
            </a:prstGeom>
            <a:blipFill rotWithShape="1">
              <a:blip r:embed="rId5">
                <a:alphaModFix/>
              </a:blip>
              <a:stretch>
                <a:fillRect/>
              </a:stretch>
            </a:bli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7"/>
            <p:cNvSpPr/>
            <p:nvPr/>
          </p:nvSpPr>
          <p:spPr>
            <a:xfrm>
              <a:off x="2075551" y="5128025"/>
              <a:ext cx="2362500" cy="720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7"/>
            <p:cNvSpPr txBox="1"/>
            <p:nvPr/>
          </p:nvSpPr>
          <p:spPr>
            <a:xfrm>
              <a:off x="2075551" y="5128025"/>
              <a:ext cx="2362500" cy="720000"/>
            </a:xfrm>
            <a:prstGeom prst="rect">
              <a:avLst/>
            </a:prstGeom>
            <a:noFill/>
            <a:ln>
              <a:noFill/>
            </a:ln>
          </p:spPr>
          <p:txBody>
            <a:bodyPr spcFirstLastPara="1" wrap="square" lIns="0" tIns="0" rIns="0" bIns="0" anchor="t" anchorCtr="0">
              <a:noAutofit/>
            </a:bodyPr>
            <a:lstStyle/>
            <a:p>
              <a:pPr marL="0" marR="0" lvl="0" indent="0" algn="ctr" rtl="0">
                <a:lnSpc>
                  <a:spcPct val="100000"/>
                </a:lnSpc>
                <a:spcBef>
                  <a:spcPts val="0"/>
                </a:spcBef>
                <a:spcAft>
                  <a:spcPts val="0"/>
                </a:spcAft>
                <a:buClr>
                  <a:schemeClr val="dk1"/>
                </a:buClr>
                <a:buSzPts val="2600"/>
                <a:buFont typeface="Calibri"/>
                <a:buNone/>
              </a:pPr>
              <a:r>
                <a:rPr lang="en-US" sz="2600" cap="none">
                  <a:solidFill>
                    <a:schemeClr val="dk1"/>
                  </a:solidFill>
                  <a:latin typeface="Calibri"/>
                  <a:ea typeface="Calibri"/>
                  <a:cs typeface="Calibri"/>
                  <a:sym typeface="Calibri"/>
                </a:rPr>
                <a:t>COST - EFFICIENT </a:t>
              </a: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79"/>
        <p:cNvGrpSpPr/>
        <p:nvPr/>
      </p:nvGrpSpPr>
      <p:grpSpPr>
        <a:xfrm>
          <a:off x="0" y="0"/>
          <a:ext cx="0" cy="0"/>
          <a:chOff x="0" y="0"/>
          <a:chExt cx="0" cy="0"/>
        </a:xfrm>
      </p:grpSpPr>
      <p:sp>
        <p:nvSpPr>
          <p:cNvPr id="180" name="Google Shape;180;p8"/>
          <p:cNvSpPr/>
          <p:nvPr/>
        </p:nvSpPr>
        <p:spPr>
          <a:xfrm>
            <a:off x="484096" y="470925"/>
            <a:ext cx="4381009" cy="5892104"/>
          </a:xfrm>
          <a:custGeom>
            <a:avLst/>
            <a:gdLst/>
            <a:ahLst/>
            <a:cxnLst/>
            <a:rect l="l" t="t" r="r" b="b"/>
            <a:pathLst>
              <a:path w="4381009" h="5892104" extrusionOk="0">
                <a:moveTo>
                  <a:pt x="0" y="0"/>
                </a:moveTo>
                <a:lnTo>
                  <a:pt x="4157628" y="0"/>
                </a:lnTo>
                <a:lnTo>
                  <a:pt x="4169302" y="68659"/>
                </a:lnTo>
                <a:lnTo>
                  <a:pt x="4191571" y="205472"/>
                </a:lnTo>
                <a:lnTo>
                  <a:pt x="4213368" y="342890"/>
                </a:lnTo>
                <a:lnTo>
                  <a:pt x="4232030" y="480913"/>
                </a:lnTo>
                <a:lnTo>
                  <a:pt x="4250848" y="618332"/>
                </a:lnTo>
                <a:lnTo>
                  <a:pt x="4268412" y="756355"/>
                </a:lnTo>
                <a:lnTo>
                  <a:pt x="4283467" y="892563"/>
                </a:lnTo>
                <a:lnTo>
                  <a:pt x="4297737" y="1030587"/>
                </a:lnTo>
                <a:lnTo>
                  <a:pt x="4310754" y="1168005"/>
                </a:lnTo>
                <a:lnTo>
                  <a:pt x="4322045" y="1303002"/>
                </a:lnTo>
                <a:lnTo>
                  <a:pt x="4333336" y="1439815"/>
                </a:lnTo>
                <a:lnTo>
                  <a:pt x="4342745" y="1574812"/>
                </a:lnTo>
                <a:lnTo>
                  <a:pt x="4350115" y="1709808"/>
                </a:lnTo>
                <a:lnTo>
                  <a:pt x="4357799" y="1844200"/>
                </a:lnTo>
                <a:lnTo>
                  <a:pt x="4364229" y="1977381"/>
                </a:lnTo>
                <a:lnTo>
                  <a:pt x="4368777" y="2109351"/>
                </a:lnTo>
                <a:lnTo>
                  <a:pt x="4372697" y="2241321"/>
                </a:lnTo>
                <a:lnTo>
                  <a:pt x="4376461" y="2372080"/>
                </a:lnTo>
                <a:lnTo>
                  <a:pt x="4378186" y="2501023"/>
                </a:lnTo>
                <a:lnTo>
                  <a:pt x="4380068" y="2629966"/>
                </a:lnTo>
                <a:lnTo>
                  <a:pt x="4381009" y="2757093"/>
                </a:lnTo>
                <a:lnTo>
                  <a:pt x="4380068" y="2883010"/>
                </a:lnTo>
                <a:lnTo>
                  <a:pt x="4380068" y="3007715"/>
                </a:lnTo>
                <a:lnTo>
                  <a:pt x="4378186" y="3131210"/>
                </a:lnTo>
                <a:lnTo>
                  <a:pt x="4375363" y="3252283"/>
                </a:lnTo>
                <a:lnTo>
                  <a:pt x="4372697" y="3372146"/>
                </a:lnTo>
                <a:lnTo>
                  <a:pt x="4369718" y="3489587"/>
                </a:lnTo>
                <a:lnTo>
                  <a:pt x="4365170" y="3606423"/>
                </a:lnTo>
                <a:lnTo>
                  <a:pt x="4360309" y="3721443"/>
                </a:lnTo>
                <a:lnTo>
                  <a:pt x="4355918" y="3834041"/>
                </a:lnTo>
                <a:lnTo>
                  <a:pt x="4343529" y="4053789"/>
                </a:lnTo>
                <a:lnTo>
                  <a:pt x="4330356" y="4264457"/>
                </a:lnTo>
                <a:lnTo>
                  <a:pt x="4316556" y="4466650"/>
                </a:lnTo>
                <a:lnTo>
                  <a:pt x="4301344" y="4657946"/>
                </a:lnTo>
                <a:lnTo>
                  <a:pt x="4285506" y="4840767"/>
                </a:lnTo>
                <a:lnTo>
                  <a:pt x="4268412" y="5010269"/>
                </a:lnTo>
                <a:lnTo>
                  <a:pt x="4251633" y="5169481"/>
                </a:lnTo>
                <a:lnTo>
                  <a:pt x="4234853" y="5315980"/>
                </a:lnTo>
                <a:lnTo>
                  <a:pt x="4219014" y="5450371"/>
                </a:lnTo>
                <a:lnTo>
                  <a:pt x="4203959" y="5569628"/>
                </a:lnTo>
                <a:lnTo>
                  <a:pt x="4189689" y="5677384"/>
                </a:lnTo>
                <a:lnTo>
                  <a:pt x="4177770" y="5768189"/>
                </a:lnTo>
                <a:lnTo>
                  <a:pt x="4166479" y="5844465"/>
                </a:lnTo>
                <a:lnTo>
                  <a:pt x="4159132" y="5892104"/>
                </a:lnTo>
                <a:lnTo>
                  <a:pt x="0" y="5892104"/>
                </a:lnTo>
                <a:close/>
              </a:path>
            </a:pathLst>
          </a:custGeom>
          <a:solidFill>
            <a:srgbClr val="404040"/>
          </a:solidFill>
          <a:ln>
            <a:noFill/>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chemeClr val="lt1"/>
              </a:buClr>
              <a:buSzPts val="1800"/>
              <a:buFont typeface="Calibri"/>
              <a:buNone/>
            </a:pPr>
            <a:endParaRPr sz="1800" b="0" i="0" u="none" strike="noStrike" cap="none">
              <a:solidFill>
                <a:srgbClr val="FFFFFF"/>
              </a:solidFill>
              <a:latin typeface="Calibri"/>
              <a:ea typeface="Calibri"/>
              <a:cs typeface="Calibri"/>
              <a:sym typeface="Calibri"/>
            </a:endParaRPr>
          </a:p>
        </p:txBody>
      </p:sp>
      <p:sp>
        <p:nvSpPr>
          <p:cNvPr id="181" name="Google Shape;181;p8"/>
          <p:cNvSpPr txBox="1">
            <a:spLocks noGrp="1"/>
          </p:cNvSpPr>
          <p:nvPr>
            <p:ph type="title"/>
          </p:nvPr>
        </p:nvSpPr>
        <p:spPr>
          <a:xfrm>
            <a:off x="863029" y="1012004"/>
            <a:ext cx="3416158" cy="4795408"/>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FFFFFF"/>
              </a:buClr>
              <a:buSzPts val="4400"/>
              <a:buFont typeface="Calibri"/>
              <a:buNone/>
            </a:pPr>
            <a:r>
              <a:rPr lang="en-US">
                <a:solidFill>
                  <a:srgbClr val="FFFFFF"/>
                </a:solidFill>
              </a:rPr>
              <a:t>Goals </a:t>
            </a:r>
            <a:endParaRPr/>
          </a:p>
        </p:txBody>
      </p:sp>
      <p:grpSp>
        <p:nvGrpSpPr>
          <p:cNvPr id="182" name="Google Shape;182;p8"/>
          <p:cNvGrpSpPr/>
          <p:nvPr/>
        </p:nvGrpSpPr>
        <p:grpSpPr>
          <a:xfrm>
            <a:off x="5194300" y="472763"/>
            <a:ext cx="6513603" cy="5881747"/>
            <a:chOff x="0" y="1839"/>
            <a:chExt cx="6513603" cy="5881747"/>
          </a:xfrm>
        </p:grpSpPr>
        <p:sp>
          <p:nvSpPr>
            <p:cNvPr id="183" name="Google Shape;183;p8"/>
            <p:cNvSpPr/>
            <p:nvPr/>
          </p:nvSpPr>
          <p:spPr>
            <a:xfrm>
              <a:off x="1302720" y="1839"/>
              <a:ext cx="5210883" cy="1885175"/>
            </a:xfrm>
            <a:prstGeom prst="rect">
              <a:avLst/>
            </a:prstGeom>
            <a:solidFill>
              <a:srgbClr val="CFDEEF">
                <a:alpha val="89803"/>
              </a:srgbClr>
            </a:solidFill>
            <a:ln w="12700" cap="flat" cmpd="sng">
              <a:solidFill>
                <a:srgbClr val="CFDEEF">
                  <a:alpha val="89803"/>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8"/>
            <p:cNvSpPr txBox="1"/>
            <p:nvPr/>
          </p:nvSpPr>
          <p:spPr>
            <a:xfrm>
              <a:off x="1302720" y="1839"/>
              <a:ext cx="5210883" cy="1885175"/>
            </a:xfrm>
            <a:prstGeom prst="rect">
              <a:avLst/>
            </a:prstGeom>
            <a:noFill/>
            <a:ln>
              <a:noFill/>
            </a:ln>
          </p:spPr>
          <p:txBody>
            <a:bodyPr spcFirstLastPara="1" wrap="square" lIns="101100" tIns="478825" rIns="101100" bIns="478825" anchor="ctr" anchorCtr="0">
              <a:noAutofit/>
            </a:bodyPr>
            <a:lstStyle/>
            <a:p>
              <a:pPr marL="0" marR="0" lvl="0" indent="0" algn="l" rtl="0">
                <a:lnSpc>
                  <a:spcPct val="90000"/>
                </a:lnSpc>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Determine the benefits of implementing pipelines on distributed systems for machine learning algorithms to achieve better computational efficiency</a:t>
              </a:r>
              <a:endParaRPr/>
            </a:p>
          </p:txBody>
        </p:sp>
        <p:sp>
          <p:nvSpPr>
            <p:cNvPr id="185" name="Google Shape;185;p8"/>
            <p:cNvSpPr/>
            <p:nvPr/>
          </p:nvSpPr>
          <p:spPr>
            <a:xfrm>
              <a:off x="0" y="1839"/>
              <a:ext cx="1302720" cy="1885175"/>
            </a:xfrm>
            <a:prstGeom prst="rect">
              <a:avLst/>
            </a:prstGeom>
            <a:solidFill>
              <a:srgbClr val="599BD5"/>
            </a:solidFill>
            <a:ln w="12700" cap="flat" cmpd="sng">
              <a:solidFill>
                <a:srgbClr val="599BD5"/>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8"/>
            <p:cNvSpPr txBox="1"/>
            <p:nvPr/>
          </p:nvSpPr>
          <p:spPr>
            <a:xfrm>
              <a:off x="0" y="1839"/>
              <a:ext cx="1302720" cy="1885175"/>
            </a:xfrm>
            <a:prstGeom prst="rect">
              <a:avLst/>
            </a:prstGeom>
            <a:noFill/>
            <a:ln>
              <a:noFill/>
            </a:ln>
          </p:spPr>
          <p:txBody>
            <a:bodyPr spcFirstLastPara="1" wrap="square" lIns="68925" tIns="186200" rIns="68925" bIns="186200" anchor="ctr" anchorCtr="0">
              <a:noAutofit/>
            </a:bodyPr>
            <a:lstStyle/>
            <a:p>
              <a:pPr marL="0" marR="0" lvl="0" indent="0" algn="ctr" rtl="0">
                <a:lnSpc>
                  <a:spcPct val="90000"/>
                </a:lnSpc>
                <a:spcBef>
                  <a:spcPts val="0"/>
                </a:spcBef>
                <a:spcAft>
                  <a:spcPts val="0"/>
                </a:spcAft>
                <a:buClr>
                  <a:schemeClr val="lt1"/>
                </a:buClr>
                <a:buSzPts val="2100"/>
                <a:buFont typeface="Calibri"/>
                <a:buNone/>
              </a:pPr>
              <a:r>
                <a:rPr lang="en-US" sz="2100">
                  <a:solidFill>
                    <a:schemeClr val="lt1"/>
                  </a:solidFill>
                  <a:latin typeface="Calibri"/>
                  <a:ea typeface="Calibri"/>
                  <a:cs typeface="Calibri"/>
                  <a:sym typeface="Calibri"/>
                </a:rPr>
                <a:t>Determine</a:t>
              </a:r>
              <a:endParaRPr/>
            </a:p>
          </p:txBody>
        </p:sp>
        <p:sp>
          <p:nvSpPr>
            <p:cNvPr id="187" name="Google Shape;187;p8"/>
            <p:cNvSpPr/>
            <p:nvPr/>
          </p:nvSpPr>
          <p:spPr>
            <a:xfrm>
              <a:off x="1302720" y="2000125"/>
              <a:ext cx="5210883" cy="1885175"/>
            </a:xfrm>
            <a:prstGeom prst="rect">
              <a:avLst/>
            </a:prstGeom>
            <a:solidFill>
              <a:srgbClr val="CCE8DD">
                <a:alpha val="89803"/>
              </a:srgbClr>
            </a:solidFill>
            <a:ln w="12700" cap="flat" cmpd="sng">
              <a:solidFill>
                <a:srgbClr val="CCE8DD">
                  <a:alpha val="89803"/>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8"/>
            <p:cNvSpPr txBox="1"/>
            <p:nvPr/>
          </p:nvSpPr>
          <p:spPr>
            <a:xfrm>
              <a:off x="1302720" y="2000125"/>
              <a:ext cx="5210883" cy="1885175"/>
            </a:xfrm>
            <a:prstGeom prst="rect">
              <a:avLst/>
            </a:prstGeom>
            <a:noFill/>
            <a:ln>
              <a:noFill/>
            </a:ln>
          </p:spPr>
          <p:txBody>
            <a:bodyPr spcFirstLastPara="1" wrap="square" lIns="101100" tIns="478825" rIns="101100" bIns="478825" anchor="ctr" anchorCtr="0">
              <a:noAutofit/>
            </a:bodyPr>
            <a:lstStyle/>
            <a:p>
              <a:pPr marL="0" marR="0" lvl="0" indent="0" algn="l" rtl="0">
                <a:lnSpc>
                  <a:spcPct val="90000"/>
                </a:lnSpc>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Evaluate Spark performance under various machine learning algorithms</a:t>
              </a:r>
              <a:endParaRPr/>
            </a:p>
          </p:txBody>
        </p:sp>
        <p:sp>
          <p:nvSpPr>
            <p:cNvPr id="189" name="Google Shape;189;p8"/>
            <p:cNvSpPr/>
            <p:nvPr/>
          </p:nvSpPr>
          <p:spPr>
            <a:xfrm>
              <a:off x="0" y="2000125"/>
              <a:ext cx="1302720" cy="1885175"/>
            </a:xfrm>
            <a:prstGeom prst="rect">
              <a:avLst/>
            </a:prstGeom>
            <a:solidFill>
              <a:srgbClr val="4CC38C"/>
            </a:solidFill>
            <a:ln w="12700" cap="flat" cmpd="sng">
              <a:solidFill>
                <a:srgbClr val="4CC38C"/>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8"/>
            <p:cNvSpPr txBox="1"/>
            <p:nvPr/>
          </p:nvSpPr>
          <p:spPr>
            <a:xfrm>
              <a:off x="0" y="2000125"/>
              <a:ext cx="1302720" cy="1885175"/>
            </a:xfrm>
            <a:prstGeom prst="rect">
              <a:avLst/>
            </a:prstGeom>
            <a:noFill/>
            <a:ln>
              <a:noFill/>
            </a:ln>
          </p:spPr>
          <p:txBody>
            <a:bodyPr spcFirstLastPara="1" wrap="square" lIns="68925" tIns="186200" rIns="68925" bIns="186200" anchor="ctr" anchorCtr="0">
              <a:noAutofit/>
            </a:bodyPr>
            <a:lstStyle/>
            <a:p>
              <a:pPr marL="0" marR="0" lvl="0" indent="0" algn="ctr" rtl="0">
                <a:lnSpc>
                  <a:spcPct val="90000"/>
                </a:lnSpc>
                <a:spcBef>
                  <a:spcPts val="0"/>
                </a:spcBef>
                <a:spcAft>
                  <a:spcPts val="0"/>
                </a:spcAft>
                <a:buClr>
                  <a:schemeClr val="lt1"/>
                </a:buClr>
                <a:buSzPts val="2100"/>
                <a:buFont typeface="Calibri"/>
                <a:buNone/>
              </a:pPr>
              <a:r>
                <a:rPr lang="en-US" sz="2100">
                  <a:solidFill>
                    <a:schemeClr val="lt1"/>
                  </a:solidFill>
                  <a:latin typeface="Calibri"/>
                  <a:ea typeface="Calibri"/>
                  <a:cs typeface="Calibri"/>
                  <a:sym typeface="Calibri"/>
                </a:rPr>
                <a:t>Evaluate</a:t>
              </a:r>
              <a:endParaRPr/>
            </a:p>
          </p:txBody>
        </p:sp>
        <p:sp>
          <p:nvSpPr>
            <p:cNvPr id="191" name="Google Shape;191;p8"/>
            <p:cNvSpPr/>
            <p:nvPr/>
          </p:nvSpPr>
          <p:spPr>
            <a:xfrm>
              <a:off x="1302720" y="3998411"/>
              <a:ext cx="5210883" cy="1885175"/>
            </a:xfrm>
            <a:prstGeom prst="rect">
              <a:avLst/>
            </a:prstGeom>
            <a:solidFill>
              <a:srgbClr val="D3E1CC">
                <a:alpha val="89803"/>
              </a:srgbClr>
            </a:solidFill>
            <a:ln w="12700" cap="flat" cmpd="sng">
              <a:solidFill>
                <a:srgbClr val="D3E1CC">
                  <a:alpha val="89803"/>
                </a:srgbClr>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8"/>
            <p:cNvSpPr txBox="1"/>
            <p:nvPr/>
          </p:nvSpPr>
          <p:spPr>
            <a:xfrm>
              <a:off x="1302720" y="3998411"/>
              <a:ext cx="5210883" cy="1885175"/>
            </a:xfrm>
            <a:prstGeom prst="rect">
              <a:avLst/>
            </a:prstGeom>
            <a:noFill/>
            <a:ln>
              <a:noFill/>
            </a:ln>
          </p:spPr>
          <p:txBody>
            <a:bodyPr spcFirstLastPara="1" wrap="square" lIns="101100" tIns="478825" rIns="101100" bIns="478825" anchor="ctr" anchorCtr="0">
              <a:noAutofit/>
            </a:bodyPr>
            <a:lstStyle/>
            <a:p>
              <a:pPr marL="0" marR="0" lvl="0" indent="0" algn="l" rtl="0">
                <a:lnSpc>
                  <a:spcPct val="90000"/>
                </a:lnSpc>
                <a:spcBef>
                  <a:spcPts val="0"/>
                </a:spcBef>
                <a:spcAft>
                  <a:spcPts val="0"/>
                </a:spcAft>
                <a:buClr>
                  <a:schemeClr val="dk1"/>
                </a:buClr>
                <a:buSzPts val="1800"/>
                <a:buFont typeface="Calibri"/>
                <a:buNone/>
              </a:pPr>
              <a:r>
                <a:rPr lang="en-US" sz="1800">
                  <a:solidFill>
                    <a:schemeClr val="dk1"/>
                  </a:solidFill>
                  <a:latin typeface="Calibri"/>
                  <a:ea typeface="Calibri"/>
                  <a:cs typeface="Calibri"/>
                  <a:sym typeface="Calibri"/>
                </a:rPr>
                <a:t>Compare the performance of similar algorithms running on various cluster setting using Spark and a single local machine using Scikit-learn</a:t>
              </a:r>
              <a:endParaRPr/>
            </a:p>
          </p:txBody>
        </p:sp>
        <p:sp>
          <p:nvSpPr>
            <p:cNvPr id="193" name="Google Shape;193;p8"/>
            <p:cNvSpPr/>
            <p:nvPr/>
          </p:nvSpPr>
          <p:spPr>
            <a:xfrm>
              <a:off x="0" y="3998411"/>
              <a:ext cx="1302720" cy="1885175"/>
            </a:xfrm>
            <a:prstGeom prst="rect">
              <a:avLst/>
            </a:prstGeom>
            <a:solidFill>
              <a:srgbClr val="6FAB46"/>
            </a:solidFill>
            <a:ln w="12700" cap="flat" cmpd="sng">
              <a:solidFill>
                <a:srgbClr val="6FAB46"/>
              </a:solidFill>
              <a:prstDash val="solid"/>
              <a:miter lim="80000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8"/>
            <p:cNvSpPr txBox="1"/>
            <p:nvPr/>
          </p:nvSpPr>
          <p:spPr>
            <a:xfrm>
              <a:off x="0" y="3998411"/>
              <a:ext cx="1302720" cy="1885175"/>
            </a:xfrm>
            <a:prstGeom prst="rect">
              <a:avLst/>
            </a:prstGeom>
            <a:noFill/>
            <a:ln>
              <a:noFill/>
            </a:ln>
          </p:spPr>
          <p:txBody>
            <a:bodyPr spcFirstLastPara="1" wrap="square" lIns="68925" tIns="186200" rIns="68925" bIns="186200" anchor="ctr" anchorCtr="0">
              <a:noAutofit/>
            </a:bodyPr>
            <a:lstStyle/>
            <a:p>
              <a:pPr marL="0" marR="0" lvl="0" indent="0" algn="ctr" rtl="0">
                <a:lnSpc>
                  <a:spcPct val="90000"/>
                </a:lnSpc>
                <a:spcBef>
                  <a:spcPts val="0"/>
                </a:spcBef>
                <a:spcAft>
                  <a:spcPts val="0"/>
                </a:spcAft>
                <a:buClr>
                  <a:schemeClr val="lt1"/>
                </a:buClr>
                <a:buSzPts val="2100"/>
                <a:buFont typeface="Calibri"/>
                <a:buNone/>
              </a:pPr>
              <a:r>
                <a:rPr lang="en-US" sz="2100">
                  <a:solidFill>
                    <a:schemeClr val="lt1"/>
                  </a:solidFill>
                  <a:latin typeface="Calibri"/>
                  <a:ea typeface="Calibri"/>
                  <a:cs typeface="Calibri"/>
                  <a:sym typeface="Calibri"/>
                </a:rPr>
                <a:t>Compare</a:t>
              </a:r>
              <a:endParaRPr/>
            </a:p>
          </p:txBody>
        </p:sp>
      </p:gr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9"/>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alibri"/>
              <a:buNone/>
            </a:pPr>
            <a:r>
              <a:rPr lang="en-US"/>
              <a:t>Dataset Desciption </a:t>
            </a:r>
            <a:endParaRPr/>
          </a:p>
        </p:txBody>
      </p:sp>
      <p:sp>
        <p:nvSpPr>
          <p:cNvPr id="200" name="Google Shape;200;p9"/>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800"/>
              <a:buChar char="•"/>
            </a:pPr>
            <a:r>
              <a:rPr lang="en-US"/>
              <a:t>The data that we use is from the AQS Data Mart, which contains the historical air quality information across the state. The  factors include air pollutants that would affect AQI, such as CO, NO</a:t>
            </a:r>
            <a:r>
              <a:rPr lang="en-US" baseline="-25000"/>
              <a:t>2</a:t>
            </a:r>
            <a:r>
              <a:rPr lang="en-US"/>
              <a:t>, O</a:t>
            </a:r>
            <a:r>
              <a:rPr lang="en-US" baseline="-25000"/>
              <a:t>3</a:t>
            </a:r>
            <a:r>
              <a:rPr lang="en-US"/>
              <a:t>, PM</a:t>
            </a:r>
            <a:r>
              <a:rPr lang="en-US" baseline="-25000"/>
              <a:t>10</a:t>
            </a:r>
            <a:r>
              <a:rPr lang="en-US"/>
              <a:t>, PM</a:t>
            </a:r>
            <a:r>
              <a:rPr lang="en-US" baseline="-25000"/>
              <a:t>2.5</a:t>
            </a:r>
            <a:r>
              <a:rPr lang="en-US"/>
              <a:t>, firm, PM</a:t>
            </a:r>
            <a:r>
              <a:rPr lang="en-US" baseline="-25000"/>
              <a:t>2.5</a:t>
            </a:r>
            <a:r>
              <a:rPr lang="en-US"/>
              <a:t> Non-firm, PM</a:t>
            </a:r>
            <a:r>
              <a:rPr lang="en-US" baseline="-25000"/>
              <a:t>2.5</a:t>
            </a:r>
            <a:r>
              <a:rPr lang="en-US"/>
              <a:t> speciation and SO</a:t>
            </a:r>
            <a:r>
              <a:rPr lang="en-US" baseline="-25000"/>
              <a:t>2</a:t>
            </a:r>
            <a:r>
              <a:rPr lang="en-US"/>
              <a:t>.  It also includes other factors like temperature, wind, and pressure.</a:t>
            </a:r>
            <a:endParaRPr/>
          </a:p>
          <a:p>
            <a:pPr marL="228600" lvl="0" indent="-50800" algn="l" rtl="0">
              <a:lnSpc>
                <a:spcPct val="90000"/>
              </a:lnSpc>
              <a:spcBef>
                <a:spcPts val="1000"/>
              </a:spcBef>
              <a:spcAft>
                <a:spcPts val="0"/>
              </a:spcAft>
              <a:buClr>
                <a:schemeClr val="dk1"/>
              </a:buClr>
              <a:buSzPts val="2800"/>
              <a:buNone/>
            </a:pPr>
            <a:endParaRPr/>
          </a:p>
          <a:p>
            <a:pPr marL="0" lvl="0" indent="0" algn="l" rtl="0">
              <a:lnSpc>
                <a:spcPct val="90000"/>
              </a:lnSpc>
              <a:spcBef>
                <a:spcPts val="1000"/>
              </a:spcBef>
              <a:spcAft>
                <a:spcPts val="0"/>
              </a:spcAft>
              <a:buClr>
                <a:schemeClr val="dk1"/>
              </a:buClr>
              <a:buSzPts val="2800"/>
              <a:buNone/>
            </a:pP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TotalTime>
  <Words>793</Words>
  <Application>Microsoft Macintosh PowerPoint</Application>
  <PresentationFormat>Widescreen</PresentationFormat>
  <Paragraphs>117</Paragraphs>
  <Slides>15</Slides>
  <Notes>15</Notes>
  <HiddenSlides>0</HiddenSlides>
  <MMClips>0</MMClips>
  <ScaleCrop>false</ScaleCrop>
  <HeadingPairs>
    <vt:vector size="6" baseType="variant">
      <vt:variant>
        <vt:lpstr>Fonts Used</vt:lpstr>
      </vt:variant>
      <vt:variant>
        <vt:i4>3</vt:i4>
      </vt:variant>
      <vt:variant>
        <vt:lpstr>Theme</vt:lpstr>
      </vt:variant>
      <vt:variant>
        <vt:i4>2</vt:i4>
      </vt:variant>
      <vt:variant>
        <vt:lpstr>Slide Titles</vt:lpstr>
      </vt:variant>
      <vt:variant>
        <vt:i4>15</vt:i4>
      </vt:variant>
    </vt:vector>
  </HeadingPairs>
  <TitlesOfParts>
    <vt:vector size="20" baseType="lpstr">
      <vt:lpstr>Arial</vt:lpstr>
      <vt:lpstr>Calibri</vt:lpstr>
      <vt:lpstr>Times New Roman</vt:lpstr>
      <vt:lpstr>Office Theme</vt:lpstr>
      <vt:lpstr>Office Theme</vt:lpstr>
      <vt:lpstr>A Scalable and Reliable Model for Real-time Air Quality Prediction </vt:lpstr>
      <vt:lpstr>California Air Quality </vt:lpstr>
      <vt:lpstr>Major Outdoor Air Pollutants </vt:lpstr>
      <vt:lpstr>Air Quality Prediction</vt:lpstr>
      <vt:lpstr>AQIs and Air Quality Levels </vt:lpstr>
      <vt:lpstr>Limitations of Current Air Quality Prediction Methods</vt:lpstr>
      <vt:lpstr>Advantages of Distributed Computing System</vt:lpstr>
      <vt:lpstr>Goals </vt:lpstr>
      <vt:lpstr>Dataset Desciption </vt:lpstr>
      <vt:lpstr>System WorkFlow</vt:lpstr>
      <vt:lpstr>Cluster Setting </vt:lpstr>
      <vt:lpstr>Machine Learning Models </vt:lpstr>
      <vt:lpstr>Results </vt:lpstr>
      <vt:lpstr>Results </vt:lpstr>
      <vt:lpstr>Summary</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 Scalable and Reliable Model for Real-time Air Quality Prediction </dc:title>
  <dc:creator>Microsoft Office User</dc:creator>
  <cp:lastModifiedBy>Microsoft Office User</cp:lastModifiedBy>
  <cp:revision>4</cp:revision>
  <dcterms:created xsi:type="dcterms:W3CDTF">2019-05-31T07:25:18Z</dcterms:created>
  <dcterms:modified xsi:type="dcterms:W3CDTF">2019-06-02T22:34:27Z</dcterms:modified>
</cp:coreProperties>
</file>